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0" r:id="rId5"/>
  </p:sldMasterIdLst>
  <p:notesMasterIdLst>
    <p:notesMasterId r:id="rId26"/>
  </p:notesMasterIdLst>
  <p:sldIdLst>
    <p:sldId id="291" r:id="rId6"/>
    <p:sldId id="290" r:id="rId7"/>
    <p:sldId id="316" r:id="rId8"/>
    <p:sldId id="313" r:id="rId9"/>
    <p:sldId id="298" r:id="rId10"/>
    <p:sldId id="299" r:id="rId11"/>
    <p:sldId id="297" r:id="rId12"/>
    <p:sldId id="319" r:id="rId13"/>
    <p:sldId id="300" r:id="rId14"/>
    <p:sldId id="314" r:id="rId15"/>
    <p:sldId id="310" r:id="rId16"/>
    <p:sldId id="312" r:id="rId17"/>
    <p:sldId id="302" r:id="rId18"/>
    <p:sldId id="315" r:id="rId19"/>
    <p:sldId id="303" r:id="rId20"/>
    <p:sldId id="304" r:id="rId21"/>
    <p:sldId id="305" r:id="rId22"/>
    <p:sldId id="295" r:id="rId23"/>
    <p:sldId id="317" r:id="rId24"/>
    <p:sldId id="318"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E1EBF-4ACC-4CD4-8F40-24845B828A30}" v="55" dt="2023-06-22T20:11:41.437"/>
    <p1510:client id="{9BA67A1D-0AFE-49A4-BE34-98D3654221C0}" v="3" dt="2023-08-20T13:05:41.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698" autoAdjust="0"/>
  </p:normalViewPr>
  <p:slideViewPr>
    <p:cSldViewPr snapToGrid="0" showGuides="1">
      <p:cViewPr varScale="1">
        <p:scale>
          <a:sx n="53" d="100"/>
          <a:sy n="53" d="100"/>
        </p:scale>
        <p:origin x="859" y="2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S::p.cup@yuverta.nl::abbe84a0-611b-406e-b251-e8b4b71c069a" providerId="AD" clId="Web-{9BA67A1D-0AFE-49A4-BE34-98D3654221C0}"/>
    <pc:docChg chg="modSld">
      <pc:chgData name="Pascalle Cup" userId="S::p.cup@yuverta.nl::abbe84a0-611b-406e-b251-e8b4b71c069a" providerId="AD" clId="Web-{9BA67A1D-0AFE-49A4-BE34-98D3654221C0}" dt="2023-08-20T13:05:40.696" v="1" actId="20577"/>
      <pc:docMkLst>
        <pc:docMk/>
      </pc:docMkLst>
      <pc:sldChg chg="modSp">
        <pc:chgData name="Pascalle Cup" userId="S::p.cup@yuverta.nl::abbe84a0-611b-406e-b251-e8b4b71c069a" providerId="AD" clId="Web-{9BA67A1D-0AFE-49A4-BE34-98D3654221C0}" dt="2023-08-20T13:05:40.696" v="1" actId="20577"/>
        <pc:sldMkLst>
          <pc:docMk/>
          <pc:sldMk cId="3593200256" sldId="304"/>
        </pc:sldMkLst>
        <pc:spChg chg="mod">
          <ac:chgData name="Pascalle Cup" userId="S::p.cup@yuverta.nl::abbe84a0-611b-406e-b251-e8b4b71c069a" providerId="AD" clId="Web-{9BA67A1D-0AFE-49A4-BE34-98D3654221C0}" dt="2023-08-20T13:05:40.696" v="1" actId="20577"/>
          <ac:spMkLst>
            <pc:docMk/>
            <pc:sldMk cId="3593200256" sldId="304"/>
            <ac:spMk id="3" creationId="{00000000-0000-0000-0000-000000000000}"/>
          </ac:spMkLst>
        </pc:spChg>
      </pc:sldChg>
    </pc:docChg>
  </pc:docChgLst>
  <pc:docChgLst>
    <pc:chgData name="Pascalle Cup" userId="abbe84a0-611b-406e-b251-e8b4b71c069a" providerId="ADAL" clId="{2ABE1EBF-4ACC-4CD4-8F40-24845B828A30}"/>
    <pc:docChg chg="undo custSel addSld delSld modSld sldOrd">
      <pc:chgData name="Pascalle Cup" userId="abbe84a0-611b-406e-b251-e8b4b71c069a" providerId="ADAL" clId="{2ABE1EBF-4ACC-4CD4-8F40-24845B828A30}" dt="2023-06-22T20:12:22.523" v="1726" actId="478"/>
      <pc:docMkLst>
        <pc:docMk/>
      </pc:docMkLst>
      <pc:sldChg chg="addSp modSp mod">
        <pc:chgData name="Pascalle Cup" userId="abbe84a0-611b-406e-b251-e8b4b71c069a" providerId="ADAL" clId="{2ABE1EBF-4ACC-4CD4-8F40-24845B828A30}" dt="2023-06-22T19:48:36.084" v="683" actId="2710"/>
        <pc:sldMkLst>
          <pc:docMk/>
          <pc:sldMk cId="3438589595" sldId="290"/>
        </pc:sldMkLst>
        <pc:spChg chg="mod">
          <ac:chgData name="Pascalle Cup" userId="abbe84a0-611b-406e-b251-e8b4b71c069a" providerId="ADAL" clId="{2ABE1EBF-4ACC-4CD4-8F40-24845B828A30}" dt="2023-06-22T18:56:48.601" v="55" actId="313"/>
          <ac:spMkLst>
            <pc:docMk/>
            <pc:sldMk cId="3438589595" sldId="290"/>
            <ac:spMk id="2" creationId="{16409F20-5B78-4F9C-8E9E-83F460AC3060}"/>
          </ac:spMkLst>
        </pc:spChg>
        <pc:spChg chg="add mod">
          <ac:chgData name="Pascalle Cup" userId="abbe84a0-611b-406e-b251-e8b4b71c069a" providerId="ADAL" clId="{2ABE1EBF-4ACC-4CD4-8F40-24845B828A30}" dt="2023-06-22T19:48:36.084" v="683" actId="2710"/>
          <ac:spMkLst>
            <pc:docMk/>
            <pc:sldMk cId="3438589595" sldId="290"/>
            <ac:spMk id="7" creationId="{64DC4571-93C9-E281-C4C6-B5CF7422DD0C}"/>
          </ac:spMkLst>
        </pc:spChg>
      </pc:sldChg>
      <pc:sldChg chg="del">
        <pc:chgData name="Pascalle Cup" userId="abbe84a0-611b-406e-b251-e8b4b71c069a" providerId="ADAL" clId="{2ABE1EBF-4ACC-4CD4-8F40-24845B828A30}" dt="2023-06-22T19:27:13.102" v="492" actId="47"/>
        <pc:sldMkLst>
          <pc:docMk/>
          <pc:sldMk cId="100761169" sldId="292"/>
        </pc:sldMkLst>
      </pc:sldChg>
      <pc:sldChg chg="del">
        <pc:chgData name="Pascalle Cup" userId="abbe84a0-611b-406e-b251-e8b4b71c069a" providerId="ADAL" clId="{2ABE1EBF-4ACC-4CD4-8F40-24845B828A30}" dt="2023-06-22T19:27:14.087" v="493" actId="47"/>
        <pc:sldMkLst>
          <pc:docMk/>
          <pc:sldMk cId="1868232003" sldId="293"/>
        </pc:sldMkLst>
      </pc:sldChg>
      <pc:sldChg chg="del">
        <pc:chgData name="Pascalle Cup" userId="abbe84a0-611b-406e-b251-e8b4b71c069a" providerId="ADAL" clId="{2ABE1EBF-4ACC-4CD4-8F40-24845B828A30}" dt="2023-06-22T19:27:15.232" v="494" actId="47"/>
        <pc:sldMkLst>
          <pc:docMk/>
          <pc:sldMk cId="2463507188" sldId="294"/>
        </pc:sldMkLst>
      </pc:sldChg>
      <pc:sldChg chg="addSp delSp modSp mod modClrScheme chgLayout">
        <pc:chgData name="Pascalle Cup" userId="abbe84a0-611b-406e-b251-e8b4b71c069a" providerId="ADAL" clId="{2ABE1EBF-4ACC-4CD4-8F40-24845B828A30}" dt="2023-06-22T19:54:38.940" v="1090" actId="20577"/>
        <pc:sldMkLst>
          <pc:docMk/>
          <pc:sldMk cId="2614964157" sldId="295"/>
        </pc:sldMkLst>
        <pc:spChg chg="mod">
          <ac:chgData name="Pascalle Cup" userId="abbe84a0-611b-406e-b251-e8b4b71c069a" providerId="ADAL" clId="{2ABE1EBF-4ACC-4CD4-8F40-24845B828A30}" dt="2023-06-22T19:49:38.176" v="692" actId="26606"/>
          <ac:spMkLst>
            <pc:docMk/>
            <pc:sldMk cId="2614964157" sldId="295"/>
            <ac:spMk id="2" creationId="{16409F20-5B78-4F9C-8E9E-83F460AC3060}"/>
          </ac:spMkLst>
        </pc:spChg>
        <pc:spChg chg="mod ord">
          <ac:chgData name="Pascalle Cup" userId="abbe84a0-611b-406e-b251-e8b4b71c069a" providerId="ADAL" clId="{2ABE1EBF-4ACC-4CD4-8F40-24845B828A30}" dt="2023-06-22T19:49:38.176" v="692" actId="26606"/>
          <ac:spMkLst>
            <pc:docMk/>
            <pc:sldMk cId="2614964157" sldId="295"/>
            <ac:spMk id="4" creationId="{8A505E56-B9C0-4047-B6E1-A272F6E1646E}"/>
          </ac:spMkLst>
        </pc:spChg>
        <pc:spChg chg="add mod">
          <ac:chgData name="Pascalle Cup" userId="abbe84a0-611b-406e-b251-e8b4b71c069a" providerId="ADAL" clId="{2ABE1EBF-4ACC-4CD4-8F40-24845B828A30}" dt="2023-06-22T19:54:38.940" v="1090" actId="20577"/>
          <ac:spMkLst>
            <pc:docMk/>
            <pc:sldMk cId="2614964157" sldId="295"/>
            <ac:spMk id="5" creationId="{F9B94DDC-05D3-B7DD-BE82-B98CFFAB4452}"/>
          </ac:spMkLst>
        </pc:spChg>
        <pc:spChg chg="mod ord">
          <ac:chgData name="Pascalle Cup" userId="abbe84a0-611b-406e-b251-e8b4b71c069a" providerId="ADAL" clId="{2ABE1EBF-4ACC-4CD4-8F40-24845B828A30}" dt="2023-06-22T19:49:38.176" v="692" actId="26606"/>
          <ac:spMkLst>
            <pc:docMk/>
            <pc:sldMk cId="2614964157" sldId="295"/>
            <ac:spMk id="6" creationId="{353D2453-CB25-4076-98F3-FE55ECA3F9E9}"/>
          </ac:spMkLst>
        </pc:spChg>
        <pc:spChg chg="add del mod">
          <ac:chgData name="Pascalle Cup" userId="abbe84a0-611b-406e-b251-e8b4b71c069a" providerId="ADAL" clId="{2ABE1EBF-4ACC-4CD4-8F40-24845B828A30}" dt="2023-06-22T19:50:09.341" v="701" actId="478"/>
          <ac:spMkLst>
            <pc:docMk/>
            <pc:sldMk cId="2614964157" sldId="295"/>
            <ac:spMk id="12" creationId="{7B0AEC8A-8029-6410-9431-CE59E2F8F42F}"/>
          </ac:spMkLst>
        </pc:spChg>
        <pc:spChg chg="add mod">
          <ac:chgData name="Pascalle Cup" userId="abbe84a0-611b-406e-b251-e8b4b71c069a" providerId="ADAL" clId="{2ABE1EBF-4ACC-4CD4-8F40-24845B828A30}" dt="2023-06-22T19:49:38.176" v="692" actId="26606"/>
          <ac:spMkLst>
            <pc:docMk/>
            <pc:sldMk cId="2614964157" sldId="295"/>
            <ac:spMk id="14" creationId="{E740B575-9E1D-0B3A-9767-CD298F54DBF8}"/>
          </ac:spMkLst>
        </pc:spChg>
        <pc:picChg chg="add">
          <ac:chgData name="Pascalle Cup" userId="abbe84a0-611b-406e-b251-e8b4b71c069a" providerId="ADAL" clId="{2ABE1EBF-4ACC-4CD4-8F40-24845B828A30}" dt="2023-06-22T19:49:38.176" v="692" actId="26606"/>
          <ac:picMkLst>
            <pc:docMk/>
            <pc:sldMk cId="2614964157" sldId="295"/>
            <ac:picMk id="8" creationId="{88287755-A1EC-D8DB-02A6-2F87B317E58C}"/>
          </ac:picMkLst>
        </pc:picChg>
      </pc:sldChg>
      <pc:sldChg chg="addSp delSp modSp add del mod modClrScheme chgLayout">
        <pc:chgData name="Pascalle Cup" userId="abbe84a0-611b-406e-b251-e8b4b71c069a" providerId="ADAL" clId="{2ABE1EBF-4ACC-4CD4-8F40-24845B828A30}" dt="2023-06-22T19:41:03.749" v="647" actId="47"/>
        <pc:sldMkLst>
          <pc:docMk/>
          <pc:sldMk cId="3390864335" sldId="296"/>
        </pc:sldMkLst>
        <pc:spChg chg="mod">
          <ac:chgData name="Pascalle Cup" userId="abbe84a0-611b-406e-b251-e8b4b71c069a" providerId="ADAL" clId="{2ABE1EBF-4ACC-4CD4-8F40-24845B828A30}" dt="2023-06-22T19:35:20.086" v="531" actId="26606"/>
          <ac:spMkLst>
            <pc:docMk/>
            <pc:sldMk cId="3390864335" sldId="296"/>
            <ac:spMk id="2" creationId="{00000000-0000-0000-0000-000000000000}"/>
          </ac:spMkLst>
        </pc:spChg>
        <pc:spChg chg="mod">
          <ac:chgData name="Pascalle Cup" userId="abbe84a0-611b-406e-b251-e8b4b71c069a" providerId="ADAL" clId="{2ABE1EBF-4ACC-4CD4-8F40-24845B828A30}" dt="2023-06-22T19:40:20.468" v="631" actId="20577"/>
          <ac:spMkLst>
            <pc:docMk/>
            <pc:sldMk cId="3390864335" sldId="296"/>
            <ac:spMk id="3" creationId="{00000000-0000-0000-0000-000000000000}"/>
          </ac:spMkLst>
        </pc:spChg>
        <pc:spChg chg="add del mod">
          <ac:chgData name="Pascalle Cup" userId="abbe84a0-611b-406e-b251-e8b4b71c069a" providerId="ADAL" clId="{2ABE1EBF-4ACC-4CD4-8F40-24845B828A30}" dt="2023-06-22T19:35:03.996" v="528" actId="26606"/>
          <ac:spMkLst>
            <pc:docMk/>
            <pc:sldMk cId="3390864335" sldId="296"/>
            <ac:spMk id="9" creationId="{BB2CEC1E-5841-16D0-A154-45EFFB458F59}"/>
          </ac:spMkLst>
        </pc:spChg>
        <pc:spChg chg="add del mod">
          <ac:chgData name="Pascalle Cup" userId="abbe84a0-611b-406e-b251-e8b4b71c069a" providerId="ADAL" clId="{2ABE1EBF-4ACC-4CD4-8F40-24845B828A30}" dt="2023-06-22T19:35:35.640" v="535" actId="478"/>
          <ac:spMkLst>
            <pc:docMk/>
            <pc:sldMk cId="3390864335" sldId="296"/>
            <ac:spMk id="10" creationId="{D77280DC-C8C9-DCFE-13F6-D0187FFB77D4}"/>
          </ac:spMkLst>
        </pc:spChg>
        <pc:spChg chg="add del mod">
          <ac:chgData name="Pascalle Cup" userId="abbe84a0-611b-406e-b251-e8b4b71c069a" providerId="ADAL" clId="{2ABE1EBF-4ACC-4CD4-8F40-24845B828A30}" dt="2023-06-22T19:35:03.996" v="528" actId="26606"/>
          <ac:spMkLst>
            <pc:docMk/>
            <pc:sldMk cId="3390864335" sldId="296"/>
            <ac:spMk id="11" creationId="{37DCD975-D1C2-1A58-95D4-798D992076B1}"/>
          </ac:spMkLst>
        </pc:spChg>
        <pc:spChg chg="add mod">
          <ac:chgData name="Pascalle Cup" userId="abbe84a0-611b-406e-b251-e8b4b71c069a" providerId="ADAL" clId="{2ABE1EBF-4ACC-4CD4-8F40-24845B828A30}" dt="2023-06-22T19:35:20.086" v="531" actId="26606"/>
          <ac:spMkLst>
            <pc:docMk/>
            <pc:sldMk cId="3390864335" sldId="296"/>
            <ac:spMk id="12" creationId="{DE07F220-FBA7-F8BD-7D9E-08614FB8C4FA}"/>
          </ac:spMkLst>
        </pc:spChg>
        <pc:spChg chg="add del mod">
          <ac:chgData name="Pascalle Cup" userId="abbe84a0-611b-406e-b251-e8b4b71c069a" providerId="ADAL" clId="{2ABE1EBF-4ACC-4CD4-8F40-24845B828A30}" dt="2023-06-22T19:35:03.996" v="528" actId="26606"/>
          <ac:spMkLst>
            <pc:docMk/>
            <pc:sldMk cId="3390864335" sldId="296"/>
            <ac:spMk id="13" creationId="{18130200-2AF1-2B04-7E6C-171D46F9DFBF}"/>
          </ac:spMkLst>
        </pc:spChg>
        <pc:spChg chg="add mod">
          <ac:chgData name="Pascalle Cup" userId="abbe84a0-611b-406e-b251-e8b4b71c069a" providerId="ADAL" clId="{2ABE1EBF-4ACC-4CD4-8F40-24845B828A30}" dt="2023-06-22T19:35:20.086" v="531" actId="26606"/>
          <ac:spMkLst>
            <pc:docMk/>
            <pc:sldMk cId="3390864335" sldId="296"/>
            <ac:spMk id="14" creationId="{F45BA59A-CD06-FC84-1F19-32E4FC3D54E8}"/>
          </ac:spMkLst>
        </pc:spChg>
        <pc:picChg chg="add del mod">
          <ac:chgData name="Pascalle Cup" userId="abbe84a0-611b-406e-b251-e8b4b71c069a" providerId="ADAL" clId="{2ABE1EBF-4ACC-4CD4-8F40-24845B828A30}" dt="2023-06-22T19:35:15.276" v="529" actId="478"/>
          <ac:picMkLst>
            <pc:docMk/>
            <pc:sldMk cId="3390864335" sldId="296"/>
            <ac:picMk id="4" creationId="{B0B3BD67-C9E1-6066-D6FC-FA737D08038B}"/>
          </ac:picMkLst>
        </pc:picChg>
        <pc:picChg chg="add del mod">
          <ac:chgData name="Pascalle Cup" userId="abbe84a0-611b-406e-b251-e8b4b71c069a" providerId="ADAL" clId="{2ABE1EBF-4ACC-4CD4-8F40-24845B828A30}" dt="2023-06-22T19:40:58.717" v="645" actId="21"/>
          <ac:picMkLst>
            <pc:docMk/>
            <pc:sldMk cId="3390864335" sldId="296"/>
            <ac:picMk id="5" creationId="{A9060403-0490-6C8D-AF7C-368A359BC797}"/>
          </ac:picMkLst>
        </pc:picChg>
      </pc:sldChg>
      <pc:sldChg chg="addSp modSp add mod modAnim modNotesTx">
        <pc:chgData name="Pascalle Cup" userId="abbe84a0-611b-406e-b251-e8b4b71c069a" providerId="ADAL" clId="{2ABE1EBF-4ACC-4CD4-8F40-24845B828A30}" dt="2023-06-22T20:06:11.464" v="1640" actId="1076"/>
        <pc:sldMkLst>
          <pc:docMk/>
          <pc:sldMk cId="4152175184" sldId="297"/>
        </pc:sldMkLst>
        <pc:spChg chg="add mod">
          <ac:chgData name="Pascalle Cup" userId="abbe84a0-611b-406e-b251-e8b4b71c069a" providerId="ADAL" clId="{2ABE1EBF-4ACC-4CD4-8F40-24845B828A30}" dt="2023-06-22T20:06:04.344" v="1635" actId="1076"/>
          <ac:spMkLst>
            <pc:docMk/>
            <pc:sldMk cId="4152175184" sldId="297"/>
            <ac:spMk id="5" creationId="{D76E6B54-C915-AB8A-DD13-2D7DAF2C12CB}"/>
          </ac:spMkLst>
        </pc:spChg>
        <pc:spChg chg="add mod">
          <ac:chgData name="Pascalle Cup" userId="abbe84a0-611b-406e-b251-e8b4b71c069a" providerId="ADAL" clId="{2ABE1EBF-4ACC-4CD4-8F40-24845B828A30}" dt="2023-06-22T20:06:11.464" v="1640" actId="1076"/>
          <ac:spMkLst>
            <pc:docMk/>
            <pc:sldMk cId="4152175184" sldId="297"/>
            <ac:spMk id="7" creationId="{CC4F3DFA-35E1-93CF-2ADF-1030041818F0}"/>
          </ac:spMkLst>
        </pc:spChg>
        <pc:spChg chg="add mod">
          <ac:chgData name="Pascalle Cup" userId="abbe84a0-611b-406e-b251-e8b4b71c069a" providerId="ADAL" clId="{2ABE1EBF-4ACC-4CD4-8F40-24845B828A30}" dt="2023-06-22T20:06:08.034" v="1639" actId="404"/>
          <ac:spMkLst>
            <pc:docMk/>
            <pc:sldMk cId="4152175184" sldId="297"/>
            <ac:spMk id="9" creationId="{2BFE56FC-9DFF-8474-0CC6-B5ABD164C23E}"/>
          </ac:spMkLst>
        </pc:spChg>
        <pc:picChg chg="mod">
          <ac:chgData name="Pascalle Cup" userId="abbe84a0-611b-406e-b251-e8b4b71c069a" providerId="ADAL" clId="{2ABE1EBF-4ACC-4CD4-8F40-24845B828A30}" dt="2023-06-22T20:03:59.696" v="1558" actId="1076"/>
          <ac:picMkLst>
            <pc:docMk/>
            <pc:sldMk cId="4152175184" sldId="297"/>
            <ac:picMk id="2050" creationId="{00000000-0000-0000-0000-000000000000}"/>
          </ac:picMkLst>
        </pc:picChg>
      </pc:sldChg>
      <pc:sldChg chg="modSp add mod ord">
        <pc:chgData name="Pascalle Cup" userId="abbe84a0-611b-406e-b251-e8b4b71c069a" providerId="ADAL" clId="{2ABE1EBF-4ACC-4CD4-8F40-24845B828A30}" dt="2023-06-22T20:08:13.908" v="1655"/>
        <pc:sldMkLst>
          <pc:docMk/>
          <pc:sldMk cId="4165931858" sldId="298"/>
        </pc:sldMkLst>
        <pc:spChg chg="mod">
          <ac:chgData name="Pascalle Cup" userId="abbe84a0-611b-406e-b251-e8b4b71c069a" providerId="ADAL" clId="{2ABE1EBF-4ACC-4CD4-8F40-24845B828A30}" dt="2023-06-22T19:17:22.751" v="323" actId="255"/>
          <ac:spMkLst>
            <pc:docMk/>
            <pc:sldMk cId="4165931858" sldId="298"/>
            <ac:spMk id="3" creationId="{00000000-0000-0000-0000-000000000000}"/>
          </ac:spMkLst>
        </pc:spChg>
        <pc:picChg chg="mod">
          <ac:chgData name="Pascalle Cup" userId="abbe84a0-611b-406e-b251-e8b4b71c069a" providerId="ADAL" clId="{2ABE1EBF-4ACC-4CD4-8F40-24845B828A30}" dt="2023-06-22T18:58:23.278" v="279" actId="1076"/>
          <ac:picMkLst>
            <pc:docMk/>
            <pc:sldMk cId="4165931858" sldId="298"/>
            <ac:picMk id="4" creationId="{00000000-0000-0000-0000-000000000000}"/>
          </ac:picMkLst>
        </pc:picChg>
      </pc:sldChg>
      <pc:sldChg chg="addSp modSp add mod ord">
        <pc:chgData name="Pascalle Cup" userId="abbe84a0-611b-406e-b251-e8b4b71c069a" providerId="ADAL" clId="{2ABE1EBF-4ACC-4CD4-8F40-24845B828A30}" dt="2023-06-22T20:08:17.821" v="1657"/>
        <pc:sldMkLst>
          <pc:docMk/>
          <pc:sldMk cId="2540328453" sldId="299"/>
        </pc:sldMkLst>
        <pc:spChg chg="mod">
          <ac:chgData name="Pascalle Cup" userId="abbe84a0-611b-406e-b251-e8b4b71c069a" providerId="ADAL" clId="{2ABE1EBF-4ACC-4CD4-8F40-24845B828A30}" dt="2023-06-22T19:17:34.646" v="324" actId="14100"/>
          <ac:spMkLst>
            <pc:docMk/>
            <pc:sldMk cId="2540328453" sldId="299"/>
            <ac:spMk id="3" creationId="{00000000-0000-0000-0000-000000000000}"/>
          </ac:spMkLst>
        </pc:spChg>
        <pc:spChg chg="add">
          <ac:chgData name="Pascalle Cup" userId="abbe84a0-611b-406e-b251-e8b4b71c069a" providerId="ADAL" clId="{2ABE1EBF-4ACC-4CD4-8F40-24845B828A30}" dt="2023-06-22T19:17:55.033" v="325" actId="22"/>
          <ac:spMkLst>
            <pc:docMk/>
            <pc:sldMk cId="2540328453" sldId="299"/>
            <ac:spMk id="5" creationId="{F6F76142-08C7-7F22-7875-71195A77138E}"/>
          </ac:spMkLst>
        </pc:spChg>
      </pc:sldChg>
      <pc:sldChg chg="add">
        <pc:chgData name="Pascalle Cup" userId="abbe84a0-611b-406e-b251-e8b4b71c069a" providerId="ADAL" clId="{2ABE1EBF-4ACC-4CD4-8F40-24845B828A30}" dt="2023-06-22T18:55:45.615" v="9"/>
        <pc:sldMkLst>
          <pc:docMk/>
          <pc:sldMk cId="829400055" sldId="300"/>
        </pc:sldMkLst>
      </pc:sldChg>
      <pc:sldChg chg="modSp add del mod">
        <pc:chgData name="Pascalle Cup" userId="abbe84a0-611b-406e-b251-e8b4b71c069a" providerId="ADAL" clId="{2ABE1EBF-4ACC-4CD4-8F40-24845B828A30}" dt="2023-06-22T19:15:18.218" v="291" actId="47"/>
        <pc:sldMkLst>
          <pc:docMk/>
          <pc:sldMk cId="3744683123" sldId="301"/>
        </pc:sldMkLst>
        <pc:spChg chg="mod">
          <ac:chgData name="Pascalle Cup" userId="abbe84a0-611b-406e-b251-e8b4b71c069a" providerId="ADAL" clId="{2ABE1EBF-4ACC-4CD4-8F40-24845B828A30}" dt="2023-06-22T18:55:49.794" v="12" actId="27636"/>
          <ac:spMkLst>
            <pc:docMk/>
            <pc:sldMk cId="3744683123" sldId="301"/>
            <ac:spMk id="3" creationId="{00000000-0000-0000-0000-000000000000}"/>
          </ac:spMkLst>
        </pc:spChg>
      </pc:sldChg>
      <pc:sldChg chg="delSp modSp add mod">
        <pc:chgData name="Pascalle Cup" userId="abbe84a0-611b-406e-b251-e8b4b71c069a" providerId="ADAL" clId="{2ABE1EBF-4ACC-4CD4-8F40-24845B828A30}" dt="2023-06-22T19:25:23.053" v="393"/>
        <pc:sldMkLst>
          <pc:docMk/>
          <pc:sldMk cId="3868681296" sldId="302"/>
        </pc:sldMkLst>
        <pc:spChg chg="del mod">
          <ac:chgData name="Pascalle Cup" userId="abbe84a0-611b-406e-b251-e8b4b71c069a" providerId="ADAL" clId="{2ABE1EBF-4ACC-4CD4-8F40-24845B828A30}" dt="2023-06-22T19:25:23.053" v="393"/>
          <ac:spMkLst>
            <pc:docMk/>
            <pc:sldMk cId="3868681296" sldId="302"/>
            <ac:spMk id="8" creationId="{00000000-0000-0000-0000-000000000000}"/>
          </ac:spMkLst>
        </pc:spChg>
      </pc:sldChg>
      <pc:sldChg chg="addSp delSp modSp add mod modClrScheme chgLayout">
        <pc:chgData name="Pascalle Cup" userId="abbe84a0-611b-406e-b251-e8b4b71c069a" providerId="ADAL" clId="{2ABE1EBF-4ACC-4CD4-8F40-24845B828A30}" dt="2023-06-22T19:48:03.116" v="680" actId="478"/>
        <pc:sldMkLst>
          <pc:docMk/>
          <pc:sldMk cId="3066037252" sldId="303"/>
        </pc:sldMkLst>
        <pc:spChg chg="mod ord">
          <ac:chgData name="Pascalle Cup" userId="abbe84a0-611b-406e-b251-e8b4b71c069a" providerId="ADAL" clId="{2ABE1EBF-4ACC-4CD4-8F40-24845B828A30}" dt="2023-06-22T19:47:53.813" v="678" actId="26606"/>
          <ac:spMkLst>
            <pc:docMk/>
            <pc:sldMk cId="3066037252" sldId="303"/>
            <ac:spMk id="2" creationId="{00000000-0000-0000-0000-000000000000}"/>
          </ac:spMkLst>
        </pc:spChg>
        <pc:spChg chg="mod ord">
          <ac:chgData name="Pascalle Cup" userId="abbe84a0-611b-406e-b251-e8b4b71c069a" providerId="ADAL" clId="{2ABE1EBF-4ACC-4CD4-8F40-24845B828A30}" dt="2023-06-22T19:47:53.813" v="678" actId="26606"/>
          <ac:spMkLst>
            <pc:docMk/>
            <pc:sldMk cId="3066037252" sldId="303"/>
            <ac:spMk id="3" creationId="{00000000-0000-0000-0000-000000000000}"/>
          </ac:spMkLst>
        </pc:spChg>
        <pc:spChg chg="add del mod">
          <ac:chgData name="Pascalle Cup" userId="abbe84a0-611b-406e-b251-e8b4b71c069a" providerId="ADAL" clId="{2ABE1EBF-4ACC-4CD4-8F40-24845B828A30}" dt="2023-06-22T19:48:03.116" v="680" actId="478"/>
          <ac:spMkLst>
            <pc:docMk/>
            <pc:sldMk cId="3066037252" sldId="303"/>
            <ac:spMk id="9" creationId="{FE45412A-5A78-AE48-D688-D9F651DF7DFE}"/>
          </ac:spMkLst>
        </pc:spChg>
        <pc:spChg chg="add mod">
          <ac:chgData name="Pascalle Cup" userId="abbe84a0-611b-406e-b251-e8b4b71c069a" providerId="ADAL" clId="{2ABE1EBF-4ACC-4CD4-8F40-24845B828A30}" dt="2023-06-22T19:47:53.813" v="678" actId="26606"/>
          <ac:spMkLst>
            <pc:docMk/>
            <pc:sldMk cId="3066037252" sldId="303"/>
            <ac:spMk id="11" creationId="{7A90EC15-B348-852B-C384-362F212B1DE8}"/>
          </ac:spMkLst>
        </pc:spChg>
        <pc:spChg chg="add del mod">
          <ac:chgData name="Pascalle Cup" userId="abbe84a0-611b-406e-b251-e8b4b71c069a" providerId="ADAL" clId="{2ABE1EBF-4ACC-4CD4-8F40-24845B828A30}" dt="2023-06-22T19:47:58.405" v="679" actId="478"/>
          <ac:spMkLst>
            <pc:docMk/>
            <pc:sldMk cId="3066037252" sldId="303"/>
            <ac:spMk id="13" creationId="{3D37C455-39F0-BE62-A285-E3EF1CC6389F}"/>
          </ac:spMkLst>
        </pc:spChg>
        <pc:picChg chg="add mod">
          <ac:chgData name="Pascalle Cup" userId="abbe84a0-611b-406e-b251-e8b4b71c069a" providerId="ADAL" clId="{2ABE1EBF-4ACC-4CD4-8F40-24845B828A30}" dt="2023-06-22T19:47:53.813" v="678" actId="26606"/>
          <ac:picMkLst>
            <pc:docMk/>
            <pc:sldMk cId="3066037252" sldId="303"/>
            <ac:picMk id="4" creationId="{634F7EB6-96BD-75C3-9900-114E27C8E3ED}"/>
          </ac:picMkLst>
        </pc:picChg>
      </pc:sldChg>
      <pc:sldChg chg="addSp delSp modSp add mod modClrScheme chgLayout">
        <pc:chgData name="Pascalle Cup" userId="abbe84a0-611b-406e-b251-e8b4b71c069a" providerId="ADAL" clId="{2ABE1EBF-4ACC-4CD4-8F40-24845B828A30}" dt="2023-06-22T19:54:23.172" v="1088" actId="20577"/>
        <pc:sldMkLst>
          <pc:docMk/>
          <pc:sldMk cId="3593200256" sldId="304"/>
        </pc:sldMkLst>
        <pc:spChg chg="mod">
          <ac:chgData name="Pascalle Cup" userId="abbe84a0-611b-406e-b251-e8b4b71c069a" providerId="ADAL" clId="{2ABE1EBF-4ACC-4CD4-8F40-24845B828A30}" dt="2023-06-22T19:27:01.579" v="488" actId="26606"/>
          <ac:spMkLst>
            <pc:docMk/>
            <pc:sldMk cId="3593200256" sldId="304"/>
            <ac:spMk id="2" creationId="{00000000-0000-0000-0000-000000000000}"/>
          </ac:spMkLst>
        </pc:spChg>
        <pc:spChg chg="mod">
          <ac:chgData name="Pascalle Cup" userId="abbe84a0-611b-406e-b251-e8b4b71c069a" providerId="ADAL" clId="{2ABE1EBF-4ACC-4CD4-8F40-24845B828A30}" dt="2023-06-22T19:54:23.172" v="1088" actId="20577"/>
          <ac:spMkLst>
            <pc:docMk/>
            <pc:sldMk cId="3593200256" sldId="304"/>
            <ac:spMk id="3" creationId="{00000000-0000-0000-0000-000000000000}"/>
          </ac:spMkLst>
        </pc:spChg>
        <pc:spChg chg="add del mod">
          <ac:chgData name="Pascalle Cup" userId="abbe84a0-611b-406e-b251-e8b4b71c069a" providerId="ADAL" clId="{2ABE1EBF-4ACC-4CD4-8F40-24845B828A30}" dt="2023-06-22T19:27:10.148" v="491" actId="478"/>
          <ac:spMkLst>
            <pc:docMk/>
            <pc:sldMk cId="3593200256" sldId="304"/>
            <ac:spMk id="9" creationId="{3ED381A8-9D59-9E67-CD9A-C58043686CFE}"/>
          </ac:spMkLst>
        </pc:spChg>
        <pc:spChg chg="add mod">
          <ac:chgData name="Pascalle Cup" userId="abbe84a0-611b-406e-b251-e8b4b71c069a" providerId="ADAL" clId="{2ABE1EBF-4ACC-4CD4-8F40-24845B828A30}" dt="2023-06-22T19:27:01.579" v="488" actId="26606"/>
          <ac:spMkLst>
            <pc:docMk/>
            <pc:sldMk cId="3593200256" sldId="304"/>
            <ac:spMk id="11" creationId="{8E8AADDE-64D6-5BE1-AB48-28F93799BA6A}"/>
          </ac:spMkLst>
        </pc:spChg>
        <pc:spChg chg="add mod">
          <ac:chgData name="Pascalle Cup" userId="abbe84a0-611b-406e-b251-e8b4b71c069a" providerId="ADAL" clId="{2ABE1EBF-4ACC-4CD4-8F40-24845B828A30}" dt="2023-06-22T19:27:01.579" v="488" actId="26606"/>
          <ac:spMkLst>
            <pc:docMk/>
            <pc:sldMk cId="3593200256" sldId="304"/>
            <ac:spMk id="13" creationId="{A74BC84C-F789-B5F7-9AAF-C583D41CFFCE}"/>
          </ac:spMkLst>
        </pc:spChg>
        <pc:picChg chg="add mod">
          <ac:chgData name="Pascalle Cup" userId="abbe84a0-611b-406e-b251-e8b4b71c069a" providerId="ADAL" clId="{2ABE1EBF-4ACC-4CD4-8F40-24845B828A30}" dt="2023-06-22T19:27:05.301" v="489" actId="1076"/>
          <ac:picMkLst>
            <pc:docMk/>
            <pc:sldMk cId="3593200256" sldId="304"/>
            <ac:picMk id="4" creationId="{477AE8E1-A371-C3F5-23AC-C2E0EB7904BD}"/>
          </ac:picMkLst>
        </pc:picChg>
      </pc:sldChg>
      <pc:sldChg chg="addSp modSp add mod">
        <pc:chgData name="Pascalle Cup" userId="abbe84a0-611b-406e-b251-e8b4b71c069a" providerId="ADAL" clId="{2ABE1EBF-4ACC-4CD4-8F40-24845B828A30}" dt="2023-06-22T19:49:23.147" v="691" actId="1076"/>
        <pc:sldMkLst>
          <pc:docMk/>
          <pc:sldMk cId="131093611" sldId="305"/>
        </pc:sldMkLst>
        <pc:spChg chg="mod">
          <ac:chgData name="Pascalle Cup" userId="abbe84a0-611b-406e-b251-e8b4b71c069a" providerId="ADAL" clId="{2ABE1EBF-4ACC-4CD4-8F40-24845B828A30}" dt="2023-06-22T19:49:23.147" v="691" actId="1076"/>
          <ac:spMkLst>
            <pc:docMk/>
            <pc:sldMk cId="131093611" sldId="305"/>
            <ac:spMk id="3" creationId="{00000000-0000-0000-0000-000000000000}"/>
          </ac:spMkLst>
        </pc:spChg>
        <pc:picChg chg="add mod">
          <ac:chgData name="Pascalle Cup" userId="abbe84a0-611b-406e-b251-e8b4b71c069a" providerId="ADAL" clId="{2ABE1EBF-4ACC-4CD4-8F40-24845B828A30}" dt="2023-06-22T19:49:20.618" v="690" actId="1076"/>
          <ac:picMkLst>
            <pc:docMk/>
            <pc:sldMk cId="131093611" sldId="305"/>
            <ac:picMk id="4" creationId="{4AAD5AC1-FE4D-95C7-A6D3-FA320B9D6B7B}"/>
          </ac:picMkLst>
        </pc:picChg>
      </pc:sldChg>
      <pc:sldChg chg="add del">
        <pc:chgData name="Pascalle Cup" userId="abbe84a0-611b-406e-b251-e8b4b71c069a" providerId="ADAL" clId="{2ABE1EBF-4ACC-4CD4-8F40-24845B828A30}" dt="2023-06-22T19:18:00.547" v="326" actId="47"/>
        <pc:sldMkLst>
          <pc:docMk/>
          <pc:sldMk cId="2553526728" sldId="306"/>
        </pc:sldMkLst>
      </pc:sldChg>
      <pc:sldChg chg="add del">
        <pc:chgData name="Pascalle Cup" userId="abbe84a0-611b-406e-b251-e8b4b71c069a" providerId="ADAL" clId="{2ABE1EBF-4ACC-4CD4-8F40-24845B828A30}" dt="2023-06-22T19:18:01.268" v="327" actId="47"/>
        <pc:sldMkLst>
          <pc:docMk/>
          <pc:sldMk cId="2332512980" sldId="307"/>
        </pc:sldMkLst>
      </pc:sldChg>
      <pc:sldChg chg="add del">
        <pc:chgData name="Pascalle Cup" userId="abbe84a0-611b-406e-b251-e8b4b71c069a" providerId="ADAL" clId="{2ABE1EBF-4ACC-4CD4-8F40-24845B828A30}" dt="2023-06-22T19:18:02.176" v="328" actId="47"/>
        <pc:sldMkLst>
          <pc:docMk/>
          <pc:sldMk cId="205944922" sldId="308"/>
        </pc:sldMkLst>
      </pc:sldChg>
      <pc:sldChg chg="add del">
        <pc:chgData name="Pascalle Cup" userId="abbe84a0-611b-406e-b251-e8b4b71c069a" providerId="ADAL" clId="{2ABE1EBF-4ACC-4CD4-8F40-24845B828A30}" dt="2023-06-22T19:18:03.029" v="329" actId="47"/>
        <pc:sldMkLst>
          <pc:docMk/>
          <pc:sldMk cId="389682017" sldId="309"/>
        </pc:sldMkLst>
      </pc:sldChg>
      <pc:sldChg chg="modSp mod">
        <pc:chgData name="Pascalle Cup" userId="abbe84a0-611b-406e-b251-e8b4b71c069a" providerId="ADAL" clId="{2ABE1EBF-4ACC-4CD4-8F40-24845B828A30}" dt="2023-06-22T19:15:40.057" v="297" actId="1076"/>
        <pc:sldMkLst>
          <pc:docMk/>
          <pc:sldMk cId="1660248438" sldId="310"/>
        </pc:sldMkLst>
        <pc:spChg chg="mod">
          <ac:chgData name="Pascalle Cup" userId="abbe84a0-611b-406e-b251-e8b4b71c069a" providerId="ADAL" clId="{2ABE1EBF-4ACC-4CD4-8F40-24845B828A30}" dt="2023-06-22T19:15:29.849" v="292" actId="21"/>
          <ac:spMkLst>
            <pc:docMk/>
            <pc:sldMk cId="1660248438" sldId="310"/>
            <ac:spMk id="3" creationId="{00000000-0000-0000-0000-000000000000}"/>
          </ac:spMkLst>
        </pc:spChg>
        <pc:picChg chg="mod">
          <ac:chgData name="Pascalle Cup" userId="abbe84a0-611b-406e-b251-e8b4b71c069a" providerId="ADAL" clId="{2ABE1EBF-4ACC-4CD4-8F40-24845B828A30}" dt="2023-06-22T19:15:40.057" v="297" actId="1076"/>
          <ac:picMkLst>
            <pc:docMk/>
            <pc:sldMk cId="1660248438" sldId="310"/>
            <ac:picMk id="6" creationId="{A3911EA5-CB95-6EBA-86DE-78E9912C96AF}"/>
          </ac:picMkLst>
        </pc:picChg>
      </pc:sldChg>
      <pc:sldChg chg="new del">
        <pc:chgData name="Pascalle Cup" userId="abbe84a0-611b-406e-b251-e8b4b71c069a" providerId="ADAL" clId="{2ABE1EBF-4ACC-4CD4-8F40-24845B828A30}" dt="2023-06-22T19:16:14.684" v="306" actId="47"/>
        <pc:sldMkLst>
          <pc:docMk/>
          <pc:sldMk cId="678886206" sldId="311"/>
        </pc:sldMkLst>
      </pc:sldChg>
      <pc:sldChg chg="addSp delSp modSp new mod modClrScheme chgLayout">
        <pc:chgData name="Pascalle Cup" userId="abbe84a0-611b-406e-b251-e8b4b71c069a" providerId="ADAL" clId="{2ABE1EBF-4ACC-4CD4-8F40-24845B828A30}" dt="2023-06-22T20:12:22.523" v="1726" actId="478"/>
        <pc:sldMkLst>
          <pc:docMk/>
          <pc:sldMk cId="2510880433" sldId="312"/>
        </pc:sldMkLst>
        <pc:spChg chg="mod ord">
          <ac:chgData name="Pascalle Cup" userId="abbe84a0-611b-406e-b251-e8b4b71c069a" providerId="ADAL" clId="{2ABE1EBF-4ACC-4CD4-8F40-24845B828A30}" dt="2023-06-22T20:11:47.668" v="1709" actId="26606"/>
          <ac:spMkLst>
            <pc:docMk/>
            <pc:sldMk cId="2510880433" sldId="312"/>
            <ac:spMk id="2" creationId="{D18A8096-A40A-7E57-820A-7D715F80BF49}"/>
          </ac:spMkLst>
        </pc:spChg>
        <pc:spChg chg="mod ord">
          <ac:chgData name="Pascalle Cup" userId="abbe84a0-611b-406e-b251-e8b4b71c069a" providerId="ADAL" clId="{2ABE1EBF-4ACC-4CD4-8F40-24845B828A30}" dt="2023-06-22T20:11:47.668" v="1709" actId="26606"/>
          <ac:spMkLst>
            <pc:docMk/>
            <pc:sldMk cId="2510880433" sldId="312"/>
            <ac:spMk id="3" creationId="{D00D251E-6A91-22B9-CA16-0558ABAB2EF0}"/>
          </ac:spMkLst>
        </pc:spChg>
        <pc:spChg chg="del mod">
          <ac:chgData name="Pascalle Cup" userId="abbe84a0-611b-406e-b251-e8b4b71c069a" providerId="ADAL" clId="{2ABE1EBF-4ACC-4CD4-8F40-24845B828A30}" dt="2023-06-22T20:12:22.523" v="1726" actId="478"/>
          <ac:spMkLst>
            <pc:docMk/>
            <pc:sldMk cId="2510880433" sldId="312"/>
            <ac:spMk id="4" creationId="{63C43CBB-F3AE-34A7-94A1-9CD56679592C}"/>
          </ac:spMkLst>
        </pc:spChg>
        <pc:spChg chg="mod">
          <ac:chgData name="Pascalle Cup" userId="abbe84a0-611b-406e-b251-e8b4b71c069a" providerId="ADAL" clId="{2ABE1EBF-4ACC-4CD4-8F40-24845B828A30}" dt="2023-06-22T20:11:47.668" v="1709" actId="26606"/>
          <ac:spMkLst>
            <pc:docMk/>
            <pc:sldMk cId="2510880433" sldId="312"/>
            <ac:spMk id="5" creationId="{5C9412F2-9ED5-A3B0-48A7-099E567D8BAA}"/>
          </ac:spMkLst>
        </pc:spChg>
        <pc:spChg chg="add mod ord">
          <ac:chgData name="Pascalle Cup" userId="abbe84a0-611b-406e-b251-e8b4b71c069a" providerId="ADAL" clId="{2ABE1EBF-4ACC-4CD4-8F40-24845B828A30}" dt="2023-06-22T20:12:18.551" v="1725" actId="27636"/>
          <ac:spMkLst>
            <pc:docMk/>
            <pc:sldMk cId="2510880433" sldId="312"/>
            <ac:spMk id="7" creationId="{D0C225A0-62AC-34F0-352C-09F35B827CCF}"/>
          </ac:spMkLst>
        </pc:spChg>
        <pc:picChg chg="add mod">
          <ac:chgData name="Pascalle Cup" userId="abbe84a0-611b-406e-b251-e8b4b71c069a" providerId="ADAL" clId="{2ABE1EBF-4ACC-4CD4-8F40-24845B828A30}" dt="2023-06-22T20:11:53.713" v="1710" actId="1076"/>
          <ac:picMkLst>
            <pc:docMk/>
            <pc:sldMk cId="2510880433" sldId="312"/>
            <ac:picMk id="8" creationId="{93E87FF4-06EF-7D7C-DD5A-6C1F9A5AB04B}"/>
          </ac:picMkLst>
        </pc:picChg>
      </pc:sldChg>
      <pc:sldChg chg="addSp delSp modSp new mod modClrScheme chgLayout modNotesTx">
        <pc:chgData name="Pascalle Cup" userId="abbe84a0-611b-406e-b251-e8b4b71c069a" providerId="ADAL" clId="{2ABE1EBF-4ACC-4CD4-8F40-24845B828A30}" dt="2023-06-22T20:07:46.329" v="1653" actId="478"/>
        <pc:sldMkLst>
          <pc:docMk/>
          <pc:sldMk cId="325598225" sldId="313"/>
        </pc:sldMkLst>
        <pc:spChg chg="mod">
          <ac:chgData name="Pascalle Cup" userId="abbe84a0-611b-406e-b251-e8b4b71c069a" providerId="ADAL" clId="{2ABE1EBF-4ACC-4CD4-8F40-24845B828A30}" dt="2023-06-22T20:05:43.166" v="1628" actId="26606"/>
          <ac:spMkLst>
            <pc:docMk/>
            <pc:sldMk cId="325598225" sldId="313"/>
            <ac:spMk id="2" creationId="{85A7F7BB-7B48-6F7B-8B28-C9933ED08025}"/>
          </ac:spMkLst>
        </pc:spChg>
        <pc:spChg chg="mod ord">
          <ac:chgData name="Pascalle Cup" userId="abbe84a0-611b-406e-b251-e8b4b71c069a" providerId="ADAL" clId="{2ABE1EBF-4ACC-4CD4-8F40-24845B828A30}" dt="2023-06-22T20:05:43.166" v="1628" actId="26606"/>
          <ac:spMkLst>
            <pc:docMk/>
            <pc:sldMk cId="325598225" sldId="313"/>
            <ac:spMk id="3" creationId="{35AB09FA-81EC-0D71-2A6A-D68D32C387B9}"/>
          </ac:spMkLst>
        </pc:spChg>
        <pc:spChg chg="del mod">
          <ac:chgData name="Pascalle Cup" userId="abbe84a0-611b-406e-b251-e8b4b71c069a" providerId="ADAL" clId="{2ABE1EBF-4ACC-4CD4-8F40-24845B828A30}" dt="2023-06-22T19:37:14.065" v="540" actId="478"/>
          <ac:spMkLst>
            <pc:docMk/>
            <pc:sldMk cId="325598225" sldId="313"/>
            <ac:spMk id="4" creationId="{2BAAD773-5E45-EEDA-CD78-B62B8AE9DB69}"/>
          </ac:spMkLst>
        </pc:spChg>
        <pc:spChg chg="mod">
          <ac:chgData name="Pascalle Cup" userId="abbe84a0-611b-406e-b251-e8b4b71c069a" providerId="ADAL" clId="{2ABE1EBF-4ACC-4CD4-8F40-24845B828A30}" dt="2023-06-22T20:05:43.166" v="1628" actId="26606"/>
          <ac:spMkLst>
            <pc:docMk/>
            <pc:sldMk cId="325598225" sldId="313"/>
            <ac:spMk id="5" creationId="{4A8BE250-6613-E3DC-7443-AEC03A7F9178}"/>
          </ac:spMkLst>
        </pc:spChg>
        <pc:spChg chg="mod ord">
          <ac:chgData name="Pascalle Cup" userId="abbe84a0-611b-406e-b251-e8b4b71c069a" providerId="ADAL" clId="{2ABE1EBF-4ACC-4CD4-8F40-24845B828A30}" dt="2023-06-22T20:05:48.282" v="1630" actId="403"/>
          <ac:spMkLst>
            <pc:docMk/>
            <pc:sldMk cId="325598225" sldId="313"/>
            <ac:spMk id="6" creationId="{0DE3E3AA-C680-FE60-2DAD-5D2B4E9E774F}"/>
          </ac:spMkLst>
        </pc:spChg>
        <pc:spChg chg="add del mod">
          <ac:chgData name="Pascalle Cup" userId="abbe84a0-611b-406e-b251-e8b4b71c069a" providerId="ADAL" clId="{2ABE1EBF-4ACC-4CD4-8F40-24845B828A30}" dt="2023-06-22T20:05:43.166" v="1628" actId="26606"/>
          <ac:spMkLst>
            <pc:docMk/>
            <pc:sldMk cId="325598225" sldId="313"/>
            <ac:spMk id="12" creationId="{C707D52C-D67C-D6DC-995C-5AC60C767078}"/>
          </ac:spMkLst>
        </pc:spChg>
        <pc:spChg chg="add del mod">
          <ac:chgData name="Pascalle Cup" userId="abbe84a0-611b-406e-b251-e8b4b71c069a" providerId="ADAL" clId="{2ABE1EBF-4ACC-4CD4-8F40-24845B828A30}" dt="2023-06-22T20:07:46.329" v="1653" actId="478"/>
          <ac:spMkLst>
            <pc:docMk/>
            <pc:sldMk cId="325598225" sldId="313"/>
            <ac:spMk id="17" creationId="{C9D8F3B8-B34A-040F-64B8-280A8AA65DD3}"/>
          </ac:spMkLst>
        </pc:spChg>
        <pc:picChg chg="add mod">
          <ac:chgData name="Pascalle Cup" userId="abbe84a0-611b-406e-b251-e8b4b71c069a" providerId="ADAL" clId="{2ABE1EBF-4ACC-4CD4-8F40-24845B828A30}" dt="2023-06-22T20:05:43.166" v="1628" actId="26606"/>
          <ac:picMkLst>
            <pc:docMk/>
            <pc:sldMk cId="325598225" sldId="313"/>
            <ac:picMk id="7" creationId="{8B306795-6CA3-BB2F-8E33-CD6B1B75276C}"/>
          </ac:picMkLst>
        </pc:picChg>
      </pc:sldChg>
      <pc:sldChg chg="addSp delSp modSp new mod">
        <pc:chgData name="Pascalle Cup" userId="abbe84a0-611b-406e-b251-e8b4b71c069a" providerId="ADAL" clId="{2ABE1EBF-4ACC-4CD4-8F40-24845B828A30}" dt="2023-06-22T19:25:02.116" v="390" actId="12100"/>
        <pc:sldMkLst>
          <pc:docMk/>
          <pc:sldMk cId="2848079786" sldId="314"/>
        </pc:sldMkLst>
        <pc:spChg chg="mod">
          <ac:chgData name="Pascalle Cup" userId="abbe84a0-611b-406e-b251-e8b4b71c069a" providerId="ADAL" clId="{2ABE1EBF-4ACC-4CD4-8F40-24845B828A30}" dt="2023-06-22T19:22:01.050" v="348"/>
          <ac:spMkLst>
            <pc:docMk/>
            <pc:sldMk cId="2848079786" sldId="314"/>
            <ac:spMk id="2" creationId="{3B92BAD7-2DD4-4491-14D4-FA152B910D47}"/>
          </ac:spMkLst>
        </pc:spChg>
        <pc:spChg chg="del">
          <ac:chgData name="Pascalle Cup" userId="abbe84a0-611b-406e-b251-e8b4b71c069a" providerId="ADAL" clId="{2ABE1EBF-4ACC-4CD4-8F40-24845B828A30}" dt="2023-06-22T19:24:23.906" v="384" actId="478"/>
          <ac:spMkLst>
            <pc:docMk/>
            <pc:sldMk cId="2848079786" sldId="314"/>
            <ac:spMk id="4" creationId="{2852C40E-DAF8-CA0B-230A-63C9622C8256}"/>
          </ac:spMkLst>
        </pc:spChg>
        <pc:spChg chg="add del mod">
          <ac:chgData name="Pascalle Cup" userId="abbe84a0-611b-406e-b251-e8b4b71c069a" providerId="ADAL" clId="{2ABE1EBF-4ACC-4CD4-8F40-24845B828A30}" dt="2023-06-22T19:24:23.906" v="386"/>
          <ac:spMkLst>
            <pc:docMk/>
            <pc:sldMk cId="2848079786" sldId="314"/>
            <ac:spMk id="7" creationId="{29980D28-CD29-AC80-70D1-93460FF136A8}"/>
          </ac:spMkLst>
        </pc:spChg>
        <pc:graphicFrameChg chg="add mod modGraphic">
          <ac:chgData name="Pascalle Cup" userId="abbe84a0-611b-406e-b251-e8b4b71c069a" providerId="ADAL" clId="{2ABE1EBF-4ACC-4CD4-8F40-24845B828A30}" dt="2023-06-22T19:25:02.116" v="390" actId="12100"/>
          <ac:graphicFrameMkLst>
            <pc:docMk/>
            <pc:sldMk cId="2848079786" sldId="314"/>
            <ac:graphicFrameMk id="8" creationId="{42962477-AE05-4D34-9A16-5F41AD7EE7D5}"/>
          </ac:graphicFrameMkLst>
        </pc:graphicFrameChg>
      </pc:sldChg>
      <pc:sldChg chg="addSp delSp modSp new mod">
        <pc:chgData name="Pascalle Cup" userId="abbe84a0-611b-406e-b251-e8b4b71c069a" providerId="ADAL" clId="{2ABE1EBF-4ACC-4CD4-8F40-24845B828A30}" dt="2023-06-22T19:26:15.169" v="460" actId="478"/>
        <pc:sldMkLst>
          <pc:docMk/>
          <pc:sldMk cId="1062160531" sldId="315"/>
        </pc:sldMkLst>
        <pc:spChg chg="mod">
          <ac:chgData name="Pascalle Cup" userId="abbe84a0-611b-406e-b251-e8b4b71c069a" providerId="ADAL" clId="{2ABE1EBF-4ACC-4CD4-8F40-24845B828A30}" dt="2023-06-22T19:25:54.063" v="454" actId="20577"/>
          <ac:spMkLst>
            <pc:docMk/>
            <pc:sldMk cId="1062160531" sldId="315"/>
            <ac:spMk id="2" creationId="{1CA59856-F10E-B0D9-485C-14EBBEBA21E0}"/>
          </ac:spMkLst>
        </pc:spChg>
        <pc:spChg chg="del">
          <ac:chgData name="Pascalle Cup" userId="abbe84a0-611b-406e-b251-e8b4b71c069a" providerId="ADAL" clId="{2ABE1EBF-4ACC-4CD4-8F40-24845B828A30}" dt="2023-06-22T19:26:15.169" v="460" actId="478"/>
          <ac:spMkLst>
            <pc:docMk/>
            <pc:sldMk cId="1062160531" sldId="315"/>
            <ac:spMk id="4" creationId="{D884E434-0028-12EE-8C1D-0916C94871F2}"/>
          </ac:spMkLst>
        </pc:spChg>
        <pc:spChg chg="add del mod">
          <ac:chgData name="Pascalle Cup" userId="abbe84a0-611b-406e-b251-e8b4b71c069a" providerId="ADAL" clId="{2ABE1EBF-4ACC-4CD4-8F40-24845B828A30}" dt="2023-06-22T19:25:58.206" v="456" actId="478"/>
          <ac:spMkLst>
            <pc:docMk/>
            <pc:sldMk cId="1062160531" sldId="315"/>
            <ac:spMk id="7" creationId="{F796A045-24FA-C742-1E5E-56CABEDAC922}"/>
          </ac:spMkLst>
        </pc:spChg>
        <pc:graphicFrameChg chg="add mod">
          <ac:chgData name="Pascalle Cup" userId="abbe84a0-611b-406e-b251-e8b4b71c069a" providerId="ADAL" clId="{2ABE1EBF-4ACC-4CD4-8F40-24845B828A30}" dt="2023-06-22T19:26:13.338" v="459" actId="1076"/>
          <ac:graphicFrameMkLst>
            <pc:docMk/>
            <pc:sldMk cId="1062160531" sldId="315"/>
            <ac:graphicFrameMk id="8" creationId="{D25D20D2-2EE0-281B-273C-31C6623B80EC}"/>
          </ac:graphicFrameMkLst>
        </pc:graphicFrameChg>
      </pc:sldChg>
      <pc:sldChg chg="new del">
        <pc:chgData name="Pascalle Cup" userId="abbe84a0-611b-406e-b251-e8b4b71c069a" providerId="ADAL" clId="{2ABE1EBF-4ACC-4CD4-8F40-24845B828A30}" dt="2023-06-22T19:25:29.630" v="395" actId="680"/>
        <pc:sldMkLst>
          <pc:docMk/>
          <pc:sldMk cId="2500005582" sldId="315"/>
        </pc:sldMkLst>
      </pc:sldChg>
      <pc:sldChg chg="addSp delSp modSp new mod modAnim modNotesTx">
        <pc:chgData name="Pascalle Cup" userId="abbe84a0-611b-406e-b251-e8b4b71c069a" providerId="ADAL" clId="{2ABE1EBF-4ACC-4CD4-8F40-24845B828A30}" dt="2023-06-22T19:51:19.847" v="747"/>
        <pc:sldMkLst>
          <pc:docMk/>
          <pc:sldMk cId="2276863189" sldId="316"/>
        </pc:sldMkLst>
        <pc:spChg chg="mod">
          <ac:chgData name="Pascalle Cup" userId="abbe84a0-611b-406e-b251-e8b4b71c069a" providerId="ADAL" clId="{2ABE1EBF-4ACC-4CD4-8F40-24845B828A30}" dt="2023-06-22T19:40:37.152" v="637" actId="20577"/>
          <ac:spMkLst>
            <pc:docMk/>
            <pc:sldMk cId="2276863189" sldId="316"/>
            <ac:spMk id="2" creationId="{65ADCE89-51A4-E918-BB03-F3F658D23E34}"/>
          </ac:spMkLst>
        </pc:spChg>
        <pc:spChg chg="del">
          <ac:chgData name="Pascalle Cup" userId="abbe84a0-611b-406e-b251-e8b4b71c069a" providerId="ADAL" clId="{2ABE1EBF-4ACC-4CD4-8F40-24845B828A30}" dt="2023-06-22T19:41:07.206" v="648" actId="478"/>
          <ac:spMkLst>
            <pc:docMk/>
            <pc:sldMk cId="2276863189" sldId="316"/>
            <ac:spMk id="4" creationId="{0E0F81E1-D40E-E7A6-9C90-0A5672641A70}"/>
          </ac:spMkLst>
        </pc:spChg>
        <pc:spChg chg="add del mod">
          <ac:chgData name="Pascalle Cup" userId="abbe84a0-611b-406e-b251-e8b4b71c069a" providerId="ADAL" clId="{2ABE1EBF-4ACC-4CD4-8F40-24845B828A30}" dt="2023-06-22T19:43:31.115" v="651" actId="478"/>
          <ac:spMkLst>
            <pc:docMk/>
            <pc:sldMk cId="2276863189" sldId="316"/>
            <ac:spMk id="8" creationId="{516E1277-9CAC-1963-3AA5-82861AE3E7DB}"/>
          </ac:spMkLst>
        </pc:spChg>
        <pc:spChg chg="add mod">
          <ac:chgData name="Pascalle Cup" userId="abbe84a0-611b-406e-b251-e8b4b71c069a" providerId="ADAL" clId="{2ABE1EBF-4ACC-4CD4-8F40-24845B828A30}" dt="2023-06-22T19:50:47.711" v="735" actId="20577"/>
          <ac:spMkLst>
            <pc:docMk/>
            <pc:sldMk cId="2276863189" sldId="316"/>
            <ac:spMk id="12" creationId="{BCEFC9E2-71CE-A9CB-18B4-8E032EB5A925}"/>
          </ac:spMkLst>
        </pc:spChg>
        <pc:spChg chg="add mod">
          <ac:chgData name="Pascalle Cup" userId="abbe84a0-611b-406e-b251-e8b4b71c069a" providerId="ADAL" clId="{2ABE1EBF-4ACC-4CD4-8F40-24845B828A30}" dt="2023-06-22T19:51:17.970" v="746" actId="1076"/>
          <ac:spMkLst>
            <pc:docMk/>
            <pc:sldMk cId="2276863189" sldId="316"/>
            <ac:spMk id="13" creationId="{5DE72C61-6EF0-173B-B87D-4BFF9EC5F5C6}"/>
          </ac:spMkLst>
        </pc:spChg>
        <pc:picChg chg="add mod">
          <ac:chgData name="Pascalle Cup" userId="abbe84a0-611b-406e-b251-e8b4b71c069a" providerId="ADAL" clId="{2ABE1EBF-4ACC-4CD4-8F40-24845B828A30}" dt="2023-06-22T19:41:00.959" v="646"/>
          <ac:picMkLst>
            <pc:docMk/>
            <pc:sldMk cId="2276863189" sldId="316"/>
            <ac:picMk id="6" creationId="{4EBD8B42-31F2-4104-CB79-AAFB86DA16D1}"/>
          </ac:picMkLst>
        </pc:picChg>
        <pc:picChg chg="add del mod modCrop">
          <ac:chgData name="Pascalle Cup" userId="abbe84a0-611b-406e-b251-e8b4b71c069a" providerId="ADAL" clId="{2ABE1EBF-4ACC-4CD4-8F40-24845B828A30}" dt="2023-06-22T19:43:51.811" v="658" actId="478"/>
          <ac:picMkLst>
            <pc:docMk/>
            <pc:sldMk cId="2276863189" sldId="316"/>
            <ac:picMk id="10" creationId="{523A801E-C8DA-6156-AF9E-F95CD5551805}"/>
          </ac:picMkLst>
        </pc:picChg>
      </pc:sldChg>
      <pc:sldChg chg="addSp delSp modSp new mod">
        <pc:chgData name="Pascalle Cup" userId="abbe84a0-611b-406e-b251-e8b4b71c069a" providerId="ADAL" clId="{2ABE1EBF-4ACC-4CD4-8F40-24845B828A30}" dt="2023-06-22T20:05:20.670" v="1627" actId="14100"/>
        <pc:sldMkLst>
          <pc:docMk/>
          <pc:sldMk cId="1254239416" sldId="317"/>
        </pc:sldMkLst>
        <pc:spChg chg="mod">
          <ac:chgData name="Pascalle Cup" userId="abbe84a0-611b-406e-b251-e8b4b71c069a" providerId="ADAL" clId="{2ABE1EBF-4ACC-4CD4-8F40-24845B828A30}" dt="2023-06-22T19:55:08.728" v="1121" actId="20577"/>
          <ac:spMkLst>
            <pc:docMk/>
            <pc:sldMk cId="1254239416" sldId="317"/>
            <ac:spMk id="2" creationId="{409D8835-803C-6FD7-415F-B0BB9E2A5E9C}"/>
          </ac:spMkLst>
        </pc:spChg>
        <pc:spChg chg="del mod">
          <ac:chgData name="Pascalle Cup" userId="abbe84a0-611b-406e-b251-e8b4b71c069a" providerId="ADAL" clId="{2ABE1EBF-4ACC-4CD4-8F40-24845B828A30}" dt="2023-06-22T19:55:12.620" v="1123" actId="478"/>
          <ac:spMkLst>
            <pc:docMk/>
            <pc:sldMk cId="1254239416" sldId="317"/>
            <ac:spMk id="4" creationId="{7F6D1880-95C7-6DA1-8E31-E5F146A4A6A1}"/>
          </ac:spMkLst>
        </pc:spChg>
        <pc:spChg chg="add mod">
          <ac:chgData name="Pascalle Cup" userId="abbe84a0-611b-406e-b251-e8b4b71c069a" providerId="ADAL" clId="{2ABE1EBF-4ACC-4CD4-8F40-24845B828A30}" dt="2023-06-22T20:05:07.545" v="1625" actId="6549"/>
          <ac:spMkLst>
            <pc:docMk/>
            <pc:sldMk cId="1254239416" sldId="317"/>
            <ac:spMk id="6" creationId="{2050B4BD-E064-BDA0-E16B-7AC7603621B5}"/>
          </ac:spMkLst>
        </pc:spChg>
        <pc:picChg chg="add mod modCrop">
          <ac:chgData name="Pascalle Cup" userId="abbe84a0-611b-406e-b251-e8b4b71c069a" providerId="ADAL" clId="{2ABE1EBF-4ACC-4CD4-8F40-24845B828A30}" dt="2023-06-22T20:05:20.670" v="1627" actId="14100"/>
          <ac:picMkLst>
            <pc:docMk/>
            <pc:sldMk cId="1254239416" sldId="317"/>
            <ac:picMk id="7" creationId="{796232BE-28F3-8B0B-5899-24E1BC89680B}"/>
          </ac:picMkLst>
        </pc:picChg>
      </pc:sldChg>
      <pc:sldChg chg="addSp delSp modSp new mod modAnim">
        <pc:chgData name="Pascalle Cup" userId="abbe84a0-611b-406e-b251-e8b4b71c069a" providerId="ADAL" clId="{2ABE1EBF-4ACC-4CD4-8F40-24845B828A30}" dt="2023-06-22T19:58:42.936" v="1471"/>
        <pc:sldMkLst>
          <pc:docMk/>
          <pc:sldMk cId="3716901493" sldId="318"/>
        </pc:sldMkLst>
        <pc:spChg chg="del mod">
          <ac:chgData name="Pascalle Cup" userId="abbe84a0-611b-406e-b251-e8b4b71c069a" providerId="ADAL" clId="{2ABE1EBF-4ACC-4CD4-8F40-24845B828A30}" dt="2023-06-22T19:58:10.370" v="1436" actId="478"/>
          <ac:spMkLst>
            <pc:docMk/>
            <pc:sldMk cId="3716901493" sldId="318"/>
            <ac:spMk id="3" creationId="{69B5469A-AD17-0D7F-195F-47E3C2045C24}"/>
          </ac:spMkLst>
        </pc:spChg>
        <pc:spChg chg="del mod">
          <ac:chgData name="Pascalle Cup" userId="abbe84a0-611b-406e-b251-e8b4b71c069a" providerId="ADAL" clId="{2ABE1EBF-4ACC-4CD4-8F40-24845B828A30}" dt="2023-06-22T19:58:12.635" v="1438" actId="478"/>
          <ac:spMkLst>
            <pc:docMk/>
            <pc:sldMk cId="3716901493" sldId="318"/>
            <ac:spMk id="4" creationId="{1682EEA1-721D-D3E1-3305-5BB6A5E6071E}"/>
          </ac:spMkLst>
        </pc:spChg>
        <pc:spChg chg="mod">
          <ac:chgData name="Pascalle Cup" userId="abbe84a0-611b-406e-b251-e8b4b71c069a" providerId="ADAL" clId="{2ABE1EBF-4ACC-4CD4-8F40-24845B828A30}" dt="2023-06-22T19:58:06.679" v="1434" actId="20577"/>
          <ac:spMkLst>
            <pc:docMk/>
            <pc:sldMk cId="3716901493" sldId="318"/>
            <ac:spMk id="5" creationId="{890AD95F-96A4-F41A-BCAC-6A43D2402634}"/>
          </ac:spMkLst>
        </pc:spChg>
        <pc:spChg chg="add mod">
          <ac:chgData name="Pascalle Cup" userId="abbe84a0-611b-406e-b251-e8b4b71c069a" providerId="ADAL" clId="{2ABE1EBF-4ACC-4CD4-8F40-24845B828A30}" dt="2023-06-22T19:58:39.622" v="1470" actId="207"/>
          <ac:spMkLst>
            <pc:docMk/>
            <pc:sldMk cId="3716901493" sldId="318"/>
            <ac:spMk id="6" creationId="{F880AD49-63E5-90B1-51F2-C9DEB896692A}"/>
          </ac:spMkLst>
        </pc:spChg>
      </pc:sldChg>
      <pc:sldChg chg="addSp delSp modSp new mod modNotesTx">
        <pc:chgData name="Pascalle Cup" userId="abbe84a0-611b-406e-b251-e8b4b71c069a" providerId="ADAL" clId="{2ABE1EBF-4ACC-4CD4-8F40-24845B828A30}" dt="2023-06-22T20:09:20.953" v="1707" actId="20577"/>
        <pc:sldMkLst>
          <pc:docMk/>
          <pc:sldMk cId="3400594771" sldId="319"/>
        </pc:sldMkLst>
        <pc:spChg chg="mod">
          <ac:chgData name="Pascalle Cup" userId="abbe84a0-611b-406e-b251-e8b4b71c069a" providerId="ADAL" clId="{2ABE1EBF-4ACC-4CD4-8F40-24845B828A30}" dt="2023-06-22T20:06:50.050" v="1646" actId="20577"/>
          <ac:spMkLst>
            <pc:docMk/>
            <pc:sldMk cId="3400594771" sldId="319"/>
            <ac:spMk id="2" creationId="{BB53C24E-2DB4-9243-F15E-EB22D7AC5D3A}"/>
          </ac:spMkLst>
        </pc:spChg>
        <pc:spChg chg="del mod">
          <ac:chgData name="Pascalle Cup" userId="abbe84a0-611b-406e-b251-e8b4b71c069a" providerId="ADAL" clId="{2ABE1EBF-4ACC-4CD4-8F40-24845B828A30}" dt="2023-06-22T20:03:06.858" v="1547" actId="478"/>
          <ac:spMkLst>
            <pc:docMk/>
            <pc:sldMk cId="3400594771" sldId="319"/>
            <ac:spMk id="4" creationId="{2BCD8A84-A837-532E-3DB4-F2A922EE79B8}"/>
          </ac:spMkLst>
        </pc:spChg>
        <pc:spChg chg="add mod">
          <ac:chgData name="Pascalle Cup" userId="abbe84a0-611b-406e-b251-e8b4b71c069a" providerId="ADAL" clId="{2ABE1EBF-4ACC-4CD4-8F40-24845B828A30}" dt="2023-06-22T20:08:34.376" v="1658" actId="1076"/>
          <ac:spMkLst>
            <pc:docMk/>
            <pc:sldMk cId="3400594771" sldId="319"/>
            <ac:spMk id="7" creationId="{F4392C21-4625-26C5-93FE-F60BEE0FAE2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0F279-96F2-470A-90F4-D10FA084D845}" type="doc">
      <dgm:prSet loTypeId="urn:microsoft.com/office/officeart/2005/8/layout/list1" loCatId="list" qsTypeId="urn:microsoft.com/office/officeart/2005/8/quickstyle/3d3" qsCatId="3D" csTypeId="urn:microsoft.com/office/officeart/2005/8/colors/colorful2" csCatId="colorful" phldr="1"/>
      <dgm:spPr/>
      <dgm:t>
        <a:bodyPr/>
        <a:lstStyle/>
        <a:p>
          <a:endParaRPr lang="nl-NL"/>
        </a:p>
      </dgm:t>
    </dgm:pt>
    <dgm:pt modelId="{898FFC71-91AD-414B-AB79-38C2C804DCEF}">
      <dgm:prSet phldrT="[Tekst]"/>
      <dgm:spPr/>
      <dgm:t>
        <a:bodyPr/>
        <a:lstStyle/>
        <a:p>
          <a:r>
            <a:rPr lang="nl-NL" dirty="0"/>
            <a:t>Identiteit</a:t>
          </a:r>
        </a:p>
      </dgm:t>
    </dgm:pt>
    <dgm:pt modelId="{F6175E94-A8F6-41EC-8B9F-C55201FDED2A}" type="parTrans" cxnId="{4F737EDE-A3D7-4D49-AF4F-4E385E48C418}">
      <dgm:prSet/>
      <dgm:spPr/>
      <dgm:t>
        <a:bodyPr/>
        <a:lstStyle/>
        <a:p>
          <a:endParaRPr lang="nl-NL"/>
        </a:p>
      </dgm:t>
    </dgm:pt>
    <dgm:pt modelId="{6589C9B7-3A76-438C-A9A9-F4C4516457CC}" type="sibTrans" cxnId="{4F737EDE-A3D7-4D49-AF4F-4E385E48C418}">
      <dgm:prSet/>
      <dgm:spPr/>
      <dgm:t>
        <a:bodyPr/>
        <a:lstStyle/>
        <a:p>
          <a:endParaRPr lang="nl-NL"/>
        </a:p>
      </dgm:t>
    </dgm:pt>
    <dgm:pt modelId="{8F9FCB1D-39F0-4F13-9F0B-7B9D3FE8C513}">
      <dgm:prSet/>
      <dgm:spPr/>
      <dgm:t>
        <a:bodyPr/>
        <a:lstStyle/>
        <a:p>
          <a:r>
            <a:rPr lang="nl-NL" dirty="0"/>
            <a:t>Partnerships</a:t>
          </a:r>
        </a:p>
      </dgm:t>
    </dgm:pt>
    <dgm:pt modelId="{2CEE8662-3A20-4065-9F3C-33F5582F9ECE}" type="parTrans" cxnId="{35EC4040-A881-48C3-B537-BE051510B72C}">
      <dgm:prSet/>
      <dgm:spPr/>
      <dgm:t>
        <a:bodyPr/>
        <a:lstStyle/>
        <a:p>
          <a:endParaRPr lang="nl-NL"/>
        </a:p>
      </dgm:t>
    </dgm:pt>
    <dgm:pt modelId="{3F04FFB0-C102-4DDE-9069-C98714589F9E}" type="sibTrans" cxnId="{35EC4040-A881-48C3-B537-BE051510B72C}">
      <dgm:prSet/>
      <dgm:spPr/>
      <dgm:t>
        <a:bodyPr/>
        <a:lstStyle/>
        <a:p>
          <a:endParaRPr lang="nl-NL"/>
        </a:p>
      </dgm:t>
    </dgm:pt>
    <dgm:pt modelId="{C0151B05-1448-49BA-8FA4-82AF06B0CA8E}">
      <dgm:prSet/>
      <dgm:spPr/>
      <dgm:t>
        <a:bodyPr/>
        <a:lstStyle/>
        <a:p>
          <a:r>
            <a:rPr lang="nl-NL" dirty="0"/>
            <a:t>Producten en verpakkingen</a:t>
          </a:r>
        </a:p>
      </dgm:t>
    </dgm:pt>
    <dgm:pt modelId="{C4AEEA42-F0D2-4B68-B6ED-ECFBAB2DAD76}" type="parTrans" cxnId="{BAD7F9FD-E7E0-4111-813A-86377E1A66DC}">
      <dgm:prSet/>
      <dgm:spPr/>
      <dgm:t>
        <a:bodyPr/>
        <a:lstStyle/>
        <a:p>
          <a:endParaRPr lang="nl-NL"/>
        </a:p>
      </dgm:t>
    </dgm:pt>
    <dgm:pt modelId="{859D62A2-8AF7-4697-8598-4F948B93C5D0}" type="sibTrans" cxnId="{BAD7F9FD-E7E0-4111-813A-86377E1A66DC}">
      <dgm:prSet/>
      <dgm:spPr/>
      <dgm:t>
        <a:bodyPr/>
        <a:lstStyle/>
        <a:p>
          <a:endParaRPr lang="nl-NL"/>
        </a:p>
      </dgm:t>
    </dgm:pt>
    <dgm:pt modelId="{DD24036E-AC1E-43BA-94D1-20748B6D9CF9}">
      <dgm:prSet/>
      <dgm:spPr/>
      <dgm:t>
        <a:bodyPr/>
        <a:lstStyle/>
        <a:p>
          <a:r>
            <a:rPr lang="nl-NL" dirty="0"/>
            <a:t>Fysieke koop- en consumptieomgeving</a:t>
          </a:r>
        </a:p>
      </dgm:t>
    </dgm:pt>
    <dgm:pt modelId="{66C3E7A2-15B8-4B53-8338-3AC254708A0C}" type="parTrans" cxnId="{FB7A146D-CCE5-4978-9CDD-B5D7C0AF85FD}">
      <dgm:prSet/>
      <dgm:spPr/>
      <dgm:t>
        <a:bodyPr/>
        <a:lstStyle/>
        <a:p>
          <a:endParaRPr lang="nl-NL"/>
        </a:p>
      </dgm:t>
    </dgm:pt>
    <dgm:pt modelId="{A64BC4FF-041F-4E4E-B79B-F5CCFBA5DDEB}" type="sibTrans" cxnId="{FB7A146D-CCE5-4978-9CDD-B5D7C0AF85FD}">
      <dgm:prSet/>
      <dgm:spPr/>
      <dgm:t>
        <a:bodyPr/>
        <a:lstStyle/>
        <a:p>
          <a:endParaRPr lang="nl-NL"/>
        </a:p>
      </dgm:t>
    </dgm:pt>
    <dgm:pt modelId="{73AFAE11-552F-40BB-91E3-82F93164CFE7}">
      <dgm:prSet/>
      <dgm:spPr/>
      <dgm:t>
        <a:bodyPr/>
        <a:lstStyle/>
        <a:p>
          <a:r>
            <a:rPr lang="nl-NL" dirty="0"/>
            <a:t>Personeel</a:t>
          </a:r>
        </a:p>
      </dgm:t>
    </dgm:pt>
    <dgm:pt modelId="{6CD0E11D-B98A-4E3A-8A24-40463A847FAD}" type="parTrans" cxnId="{210C6000-CD22-4FAB-AE01-A17EE710C624}">
      <dgm:prSet/>
      <dgm:spPr/>
      <dgm:t>
        <a:bodyPr/>
        <a:lstStyle/>
        <a:p>
          <a:endParaRPr lang="nl-NL"/>
        </a:p>
      </dgm:t>
    </dgm:pt>
    <dgm:pt modelId="{DC53F9A4-616A-45B0-B0DA-4022A89EADA9}" type="sibTrans" cxnId="{210C6000-CD22-4FAB-AE01-A17EE710C624}">
      <dgm:prSet/>
      <dgm:spPr/>
      <dgm:t>
        <a:bodyPr/>
        <a:lstStyle/>
        <a:p>
          <a:endParaRPr lang="nl-NL"/>
        </a:p>
      </dgm:t>
    </dgm:pt>
    <dgm:pt modelId="{EA6B96EE-3697-4F53-B5A4-DA1DC65FBF01}">
      <dgm:prSet/>
      <dgm:spPr/>
      <dgm:t>
        <a:bodyPr/>
        <a:lstStyle/>
        <a:p>
          <a:r>
            <a:rPr lang="nl-NL" dirty="0"/>
            <a:t>Communicatie</a:t>
          </a:r>
        </a:p>
      </dgm:t>
    </dgm:pt>
    <dgm:pt modelId="{53DCBBAF-2213-4010-8BD4-E195A5566E41}" type="parTrans" cxnId="{668CFC0C-B3F4-4EC9-9543-B5601F3AF7A0}">
      <dgm:prSet/>
      <dgm:spPr/>
      <dgm:t>
        <a:bodyPr/>
        <a:lstStyle/>
        <a:p>
          <a:endParaRPr lang="nl-NL"/>
        </a:p>
      </dgm:t>
    </dgm:pt>
    <dgm:pt modelId="{5E10DA03-A776-4BB2-B200-7A15116F4CF9}" type="sibTrans" cxnId="{668CFC0C-B3F4-4EC9-9543-B5601F3AF7A0}">
      <dgm:prSet/>
      <dgm:spPr/>
      <dgm:t>
        <a:bodyPr/>
        <a:lstStyle/>
        <a:p>
          <a:endParaRPr lang="nl-NL"/>
        </a:p>
      </dgm:t>
    </dgm:pt>
    <dgm:pt modelId="{C2CD06BE-E3D5-4C70-ADA2-F330185A7F05}" type="pres">
      <dgm:prSet presAssocID="{9700F279-96F2-470A-90F4-D10FA084D845}" presName="linear" presStyleCnt="0">
        <dgm:presLayoutVars>
          <dgm:dir/>
          <dgm:animLvl val="lvl"/>
          <dgm:resizeHandles val="exact"/>
        </dgm:presLayoutVars>
      </dgm:prSet>
      <dgm:spPr/>
    </dgm:pt>
    <dgm:pt modelId="{44831C75-8B8C-4973-8042-340587181AAB}" type="pres">
      <dgm:prSet presAssocID="{898FFC71-91AD-414B-AB79-38C2C804DCEF}" presName="parentLin" presStyleCnt="0"/>
      <dgm:spPr/>
    </dgm:pt>
    <dgm:pt modelId="{B4EAD05A-7AE7-4CD5-A090-FA48953CFCD0}" type="pres">
      <dgm:prSet presAssocID="{898FFC71-91AD-414B-AB79-38C2C804DCEF}" presName="parentLeftMargin" presStyleLbl="node1" presStyleIdx="0" presStyleCnt="6"/>
      <dgm:spPr/>
    </dgm:pt>
    <dgm:pt modelId="{CF0C2F8D-DF1D-4AB5-95F5-79DDE8F41CE3}" type="pres">
      <dgm:prSet presAssocID="{898FFC71-91AD-414B-AB79-38C2C804DCEF}" presName="parentText" presStyleLbl="node1" presStyleIdx="0" presStyleCnt="6">
        <dgm:presLayoutVars>
          <dgm:chMax val="0"/>
          <dgm:bulletEnabled val="1"/>
        </dgm:presLayoutVars>
      </dgm:prSet>
      <dgm:spPr/>
    </dgm:pt>
    <dgm:pt modelId="{475B1063-EC8B-4370-9CD8-78711D9C9515}" type="pres">
      <dgm:prSet presAssocID="{898FFC71-91AD-414B-AB79-38C2C804DCEF}" presName="negativeSpace" presStyleCnt="0"/>
      <dgm:spPr/>
    </dgm:pt>
    <dgm:pt modelId="{14D85F50-EE65-478C-AE1B-2D21B55F942D}" type="pres">
      <dgm:prSet presAssocID="{898FFC71-91AD-414B-AB79-38C2C804DCEF}" presName="childText" presStyleLbl="conFgAcc1" presStyleIdx="0" presStyleCnt="6">
        <dgm:presLayoutVars>
          <dgm:bulletEnabled val="1"/>
        </dgm:presLayoutVars>
      </dgm:prSet>
      <dgm:spPr/>
    </dgm:pt>
    <dgm:pt modelId="{DADBE367-0270-43CC-838F-05A97F8BE7A9}" type="pres">
      <dgm:prSet presAssocID="{6589C9B7-3A76-438C-A9A9-F4C4516457CC}" presName="spaceBetweenRectangles" presStyleCnt="0"/>
      <dgm:spPr/>
    </dgm:pt>
    <dgm:pt modelId="{38ADB962-A465-437F-A87B-0B468AA7FE39}" type="pres">
      <dgm:prSet presAssocID="{8F9FCB1D-39F0-4F13-9F0B-7B9D3FE8C513}" presName="parentLin" presStyleCnt="0"/>
      <dgm:spPr/>
    </dgm:pt>
    <dgm:pt modelId="{DD67E236-A36F-4234-85CB-930EBB6AA5DC}" type="pres">
      <dgm:prSet presAssocID="{8F9FCB1D-39F0-4F13-9F0B-7B9D3FE8C513}" presName="parentLeftMargin" presStyleLbl="node1" presStyleIdx="0" presStyleCnt="6"/>
      <dgm:spPr/>
    </dgm:pt>
    <dgm:pt modelId="{33A675E7-2B13-4F4C-B3ED-D66A2E8235BD}" type="pres">
      <dgm:prSet presAssocID="{8F9FCB1D-39F0-4F13-9F0B-7B9D3FE8C513}" presName="parentText" presStyleLbl="node1" presStyleIdx="1" presStyleCnt="6">
        <dgm:presLayoutVars>
          <dgm:chMax val="0"/>
          <dgm:bulletEnabled val="1"/>
        </dgm:presLayoutVars>
      </dgm:prSet>
      <dgm:spPr/>
    </dgm:pt>
    <dgm:pt modelId="{319CAB49-0FB7-4F34-A081-5A6CA8A509EE}" type="pres">
      <dgm:prSet presAssocID="{8F9FCB1D-39F0-4F13-9F0B-7B9D3FE8C513}" presName="negativeSpace" presStyleCnt="0"/>
      <dgm:spPr/>
    </dgm:pt>
    <dgm:pt modelId="{656FBDE2-8040-43B0-97BD-CDAC1C706734}" type="pres">
      <dgm:prSet presAssocID="{8F9FCB1D-39F0-4F13-9F0B-7B9D3FE8C513}" presName="childText" presStyleLbl="conFgAcc1" presStyleIdx="1" presStyleCnt="6">
        <dgm:presLayoutVars>
          <dgm:bulletEnabled val="1"/>
        </dgm:presLayoutVars>
      </dgm:prSet>
      <dgm:spPr/>
    </dgm:pt>
    <dgm:pt modelId="{52AAC63E-F097-4A09-BE40-35426CCD00E2}" type="pres">
      <dgm:prSet presAssocID="{3F04FFB0-C102-4DDE-9069-C98714589F9E}" presName="spaceBetweenRectangles" presStyleCnt="0"/>
      <dgm:spPr/>
    </dgm:pt>
    <dgm:pt modelId="{9B935B5E-A334-49D1-92CF-E30AE0430F8F}" type="pres">
      <dgm:prSet presAssocID="{C0151B05-1448-49BA-8FA4-82AF06B0CA8E}" presName="parentLin" presStyleCnt="0"/>
      <dgm:spPr/>
    </dgm:pt>
    <dgm:pt modelId="{89D0B009-8CBE-41F7-BC37-30DAE037A3CB}" type="pres">
      <dgm:prSet presAssocID="{C0151B05-1448-49BA-8FA4-82AF06B0CA8E}" presName="parentLeftMargin" presStyleLbl="node1" presStyleIdx="1" presStyleCnt="6"/>
      <dgm:spPr/>
    </dgm:pt>
    <dgm:pt modelId="{3AB57C0C-0868-4B46-B763-8A20021E00B4}" type="pres">
      <dgm:prSet presAssocID="{C0151B05-1448-49BA-8FA4-82AF06B0CA8E}" presName="parentText" presStyleLbl="node1" presStyleIdx="2" presStyleCnt="6">
        <dgm:presLayoutVars>
          <dgm:chMax val="0"/>
          <dgm:bulletEnabled val="1"/>
        </dgm:presLayoutVars>
      </dgm:prSet>
      <dgm:spPr/>
    </dgm:pt>
    <dgm:pt modelId="{BBDFFB22-9712-4EF6-BC67-558574A09A0D}" type="pres">
      <dgm:prSet presAssocID="{C0151B05-1448-49BA-8FA4-82AF06B0CA8E}" presName="negativeSpace" presStyleCnt="0"/>
      <dgm:spPr/>
    </dgm:pt>
    <dgm:pt modelId="{B2B8AA65-A758-4C12-BB27-4A7394582546}" type="pres">
      <dgm:prSet presAssocID="{C0151B05-1448-49BA-8FA4-82AF06B0CA8E}" presName="childText" presStyleLbl="conFgAcc1" presStyleIdx="2" presStyleCnt="6">
        <dgm:presLayoutVars>
          <dgm:bulletEnabled val="1"/>
        </dgm:presLayoutVars>
      </dgm:prSet>
      <dgm:spPr/>
    </dgm:pt>
    <dgm:pt modelId="{02B6DA69-952B-48B5-A016-AA7A10288EBD}" type="pres">
      <dgm:prSet presAssocID="{859D62A2-8AF7-4697-8598-4F948B93C5D0}" presName="spaceBetweenRectangles" presStyleCnt="0"/>
      <dgm:spPr/>
    </dgm:pt>
    <dgm:pt modelId="{63DC8657-254C-4C9B-840F-06DD81E3A67C}" type="pres">
      <dgm:prSet presAssocID="{DD24036E-AC1E-43BA-94D1-20748B6D9CF9}" presName="parentLin" presStyleCnt="0"/>
      <dgm:spPr/>
    </dgm:pt>
    <dgm:pt modelId="{8475E3E0-A4E7-4FD7-B5E1-A59E08B585AC}" type="pres">
      <dgm:prSet presAssocID="{DD24036E-AC1E-43BA-94D1-20748B6D9CF9}" presName="parentLeftMargin" presStyleLbl="node1" presStyleIdx="2" presStyleCnt="6"/>
      <dgm:spPr/>
    </dgm:pt>
    <dgm:pt modelId="{33FC33D0-2C1D-450B-A0A6-C96017CC9969}" type="pres">
      <dgm:prSet presAssocID="{DD24036E-AC1E-43BA-94D1-20748B6D9CF9}" presName="parentText" presStyleLbl="node1" presStyleIdx="3" presStyleCnt="6">
        <dgm:presLayoutVars>
          <dgm:chMax val="0"/>
          <dgm:bulletEnabled val="1"/>
        </dgm:presLayoutVars>
      </dgm:prSet>
      <dgm:spPr/>
    </dgm:pt>
    <dgm:pt modelId="{6D3C8046-61DA-438C-8D57-3554D8940119}" type="pres">
      <dgm:prSet presAssocID="{DD24036E-AC1E-43BA-94D1-20748B6D9CF9}" presName="negativeSpace" presStyleCnt="0"/>
      <dgm:spPr/>
    </dgm:pt>
    <dgm:pt modelId="{F3DF98BE-03E9-40B3-8258-0D7DF044F750}" type="pres">
      <dgm:prSet presAssocID="{DD24036E-AC1E-43BA-94D1-20748B6D9CF9}" presName="childText" presStyleLbl="conFgAcc1" presStyleIdx="3" presStyleCnt="6">
        <dgm:presLayoutVars>
          <dgm:bulletEnabled val="1"/>
        </dgm:presLayoutVars>
      </dgm:prSet>
      <dgm:spPr/>
    </dgm:pt>
    <dgm:pt modelId="{391BDA4D-E8F1-4FE3-86A9-DD4C6B05E57C}" type="pres">
      <dgm:prSet presAssocID="{A64BC4FF-041F-4E4E-B79B-F5CCFBA5DDEB}" presName="spaceBetweenRectangles" presStyleCnt="0"/>
      <dgm:spPr/>
    </dgm:pt>
    <dgm:pt modelId="{A1AC93AB-939C-421E-AFF7-4B4F3596D108}" type="pres">
      <dgm:prSet presAssocID="{73AFAE11-552F-40BB-91E3-82F93164CFE7}" presName="parentLin" presStyleCnt="0"/>
      <dgm:spPr/>
    </dgm:pt>
    <dgm:pt modelId="{410F2579-FD88-4720-995F-9BA88B4AD603}" type="pres">
      <dgm:prSet presAssocID="{73AFAE11-552F-40BB-91E3-82F93164CFE7}" presName="parentLeftMargin" presStyleLbl="node1" presStyleIdx="3" presStyleCnt="6"/>
      <dgm:spPr/>
    </dgm:pt>
    <dgm:pt modelId="{57E116C7-2FA6-41F8-9001-AD5872BFC8CA}" type="pres">
      <dgm:prSet presAssocID="{73AFAE11-552F-40BB-91E3-82F93164CFE7}" presName="parentText" presStyleLbl="node1" presStyleIdx="4" presStyleCnt="6">
        <dgm:presLayoutVars>
          <dgm:chMax val="0"/>
          <dgm:bulletEnabled val="1"/>
        </dgm:presLayoutVars>
      </dgm:prSet>
      <dgm:spPr/>
    </dgm:pt>
    <dgm:pt modelId="{6CDE0BE2-D3A1-4C87-96F8-693828B8503F}" type="pres">
      <dgm:prSet presAssocID="{73AFAE11-552F-40BB-91E3-82F93164CFE7}" presName="negativeSpace" presStyleCnt="0"/>
      <dgm:spPr/>
    </dgm:pt>
    <dgm:pt modelId="{191FC998-ECD6-4D60-8073-7ACFE802E6B1}" type="pres">
      <dgm:prSet presAssocID="{73AFAE11-552F-40BB-91E3-82F93164CFE7}" presName="childText" presStyleLbl="conFgAcc1" presStyleIdx="4" presStyleCnt="6">
        <dgm:presLayoutVars>
          <dgm:bulletEnabled val="1"/>
        </dgm:presLayoutVars>
      </dgm:prSet>
      <dgm:spPr/>
    </dgm:pt>
    <dgm:pt modelId="{B99A7A31-8FFA-4164-BF0A-40EB1900194F}" type="pres">
      <dgm:prSet presAssocID="{DC53F9A4-616A-45B0-B0DA-4022A89EADA9}" presName="spaceBetweenRectangles" presStyleCnt="0"/>
      <dgm:spPr/>
    </dgm:pt>
    <dgm:pt modelId="{9F0A1C26-BFFD-47B2-AC32-3281CD272CAE}" type="pres">
      <dgm:prSet presAssocID="{EA6B96EE-3697-4F53-B5A4-DA1DC65FBF01}" presName="parentLin" presStyleCnt="0"/>
      <dgm:spPr/>
    </dgm:pt>
    <dgm:pt modelId="{0E32DF6E-DD02-4C07-9EDE-4479D2150D7C}" type="pres">
      <dgm:prSet presAssocID="{EA6B96EE-3697-4F53-B5A4-DA1DC65FBF01}" presName="parentLeftMargin" presStyleLbl="node1" presStyleIdx="4" presStyleCnt="6"/>
      <dgm:spPr/>
    </dgm:pt>
    <dgm:pt modelId="{B8F72CAA-CEBA-46EA-80B2-8D6B5318970C}" type="pres">
      <dgm:prSet presAssocID="{EA6B96EE-3697-4F53-B5A4-DA1DC65FBF01}" presName="parentText" presStyleLbl="node1" presStyleIdx="5" presStyleCnt="6">
        <dgm:presLayoutVars>
          <dgm:chMax val="0"/>
          <dgm:bulletEnabled val="1"/>
        </dgm:presLayoutVars>
      </dgm:prSet>
      <dgm:spPr/>
    </dgm:pt>
    <dgm:pt modelId="{DF88FC9D-E5A2-4E18-B072-3395622DB092}" type="pres">
      <dgm:prSet presAssocID="{EA6B96EE-3697-4F53-B5A4-DA1DC65FBF01}" presName="negativeSpace" presStyleCnt="0"/>
      <dgm:spPr/>
    </dgm:pt>
    <dgm:pt modelId="{6FF0EC69-391C-4871-8372-FC9479FBC9D4}" type="pres">
      <dgm:prSet presAssocID="{EA6B96EE-3697-4F53-B5A4-DA1DC65FBF01}" presName="childText" presStyleLbl="conFgAcc1" presStyleIdx="5" presStyleCnt="6">
        <dgm:presLayoutVars>
          <dgm:bulletEnabled val="1"/>
        </dgm:presLayoutVars>
      </dgm:prSet>
      <dgm:spPr/>
    </dgm:pt>
  </dgm:ptLst>
  <dgm:cxnLst>
    <dgm:cxn modelId="{210C6000-CD22-4FAB-AE01-A17EE710C624}" srcId="{9700F279-96F2-470A-90F4-D10FA084D845}" destId="{73AFAE11-552F-40BB-91E3-82F93164CFE7}" srcOrd="4" destOrd="0" parTransId="{6CD0E11D-B98A-4E3A-8A24-40463A847FAD}" sibTransId="{DC53F9A4-616A-45B0-B0DA-4022A89EADA9}"/>
    <dgm:cxn modelId="{668CFC0C-B3F4-4EC9-9543-B5601F3AF7A0}" srcId="{9700F279-96F2-470A-90F4-D10FA084D845}" destId="{EA6B96EE-3697-4F53-B5A4-DA1DC65FBF01}" srcOrd="5" destOrd="0" parTransId="{53DCBBAF-2213-4010-8BD4-E195A5566E41}" sibTransId="{5E10DA03-A776-4BB2-B200-7A15116F4CF9}"/>
    <dgm:cxn modelId="{CD59940E-38F9-45A8-ACB9-5A953BD07B1E}" type="presOf" srcId="{898FFC71-91AD-414B-AB79-38C2C804DCEF}" destId="{B4EAD05A-7AE7-4CD5-A090-FA48953CFCD0}" srcOrd="0" destOrd="0" presId="urn:microsoft.com/office/officeart/2005/8/layout/list1"/>
    <dgm:cxn modelId="{3BD70E15-1974-4872-B656-BE2A6CA0F449}" type="presOf" srcId="{DD24036E-AC1E-43BA-94D1-20748B6D9CF9}" destId="{8475E3E0-A4E7-4FD7-B5E1-A59E08B585AC}" srcOrd="0" destOrd="0" presId="urn:microsoft.com/office/officeart/2005/8/layout/list1"/>
    <dgm:cxn modelId="{833CA63C-0B97-4324-AD59-EE54070D43EC}" type="presOf" srcId="{73AFAE11-552F-40BB-91E3-82F93164CFE7}" destId="{57E116C7-2FA6-41F8-9001-AD5872BFC8CA}" srcOrd="1" destOrd="0" presId="urn:microsoft.com/office/officeart/2005/8/layout/list1"/>
    <dgm:cxn modelId="{35EC4040-A881-48C3-B537-BE051510B72C}" srcId="{9700F279-96F2-470A-90F4-D10FA084D845}" destId="{8F9FCB1D-39F0-4F13-9F0B-7B9D3FE8C513}" srcOrd="1" destOrd="0" parTransId="{2CEE8662-3A20-4065-9F3C-33F5582F9ECE}" sibTransId="{3F04FFB0-C102-4DDE-9069-C98714589F9E}"/>
    <dgm:cxn modelId="{BEF59E60-80AC-4E67-8208-DD7582070FAD}" type="presOf" srcId="{898FFC71-91AD-414B-AB79-38C2C804DCEF}" destId="{CF0C2F8D-DF1D-4AB5-95F5-79DDE8F41CE3}" srcOrd="1" destOrd="0" presId="urn:microsoft.com/office/officeart/2005/8/layout/list1"/>
    <dgm:cxn modelId="{FB7A146D-CCE5-4978-9CDD-B5D7C0AF85FD}" srcId="{9700F279-96F2-470A-90F4-D10FA084D845}" destId="{DD24036E-AC1E-43BA-94D1-20748B6D9CF9}" srcOrd="3" destOrd="0" parTransId="{66C3E7A2-15B8-4B53-8338-3AC254708A0C}" sibTransId="{A64BC4FF-041F-4E4E-B79B-F5CCFBA5DDEB}"/>
    <dgm:cxn modelId="{0E06247E-EA7D-47C3-9A95-C4AC80C6E623}" type="presOf" srcId="{EA6B96EE-3697-4F53-B5A4-DA1DC65FBF01}" destId="{B8F72CAA-CEBA-46EA-80B2-8D6B5318970C}" srcOrd="1" destOrd="0" presId="urn:microsoft.com/office/officeart/2005/8/layout/list1"/>
    <dgm:cxn modelId="{E7FB2690-5C78-4A11-8A60-797E114664EE}" type="presOf" srcId="{73AFAE11-552F-40BB-91E3-82F93164CFE7}" destId="{410F2579-FD88-4720-995F-9BA88B4AD603}" srcOrd="0" destOrd="0" presId="urn:microsoft.com/office/officeart/2005/8/layout/list1"/>
    <dgm:cxn modelId="{637C3991-C77F-479D-BBDE-5A7ACA7D71B4}" type="presOf" srcId="{9700F279-96F2-470A-90F4-D10FA084D845}" destId="{C2CD06BE-E3D5-4C70-ADA2-F330185A7F05}" srcOrd="0" destOrd="0" presId="urn:microsoft.com/office/officeart/2005/8/layout/list1"/>
    <dgm:cxn modelId="{535D6DBE-6E64-49B4-8EDA-8EDD7F1870C9}" type="presOf" srcId="{C0151B05-1448-49BA-8FA4-82AF06B0CA8E}" destId="{89D0B009-8CBE-41F7-BC37-30DAE037A3CB}" srcOrd="0" destOrd="0" presId="urn:microsoft.com/office/officeart/2005/8/layout/list1"/>
    <dgm:cxn modelId="{62BCF5C7-B66D-4FFF-B561-41DD7F8DFA6B}" type="presOf" srcId="{C0151B05-1448-49BA-8FA4-82AF06B0CA8E}" destId="{3AB57C0C-0868-4B46-B763-8A20021E00B4}" srcOrd="1" destOrd="0" presId="urn:microsoft.com/office/officeart/2005/8/layout/list1"/>
    <dgm:cxn modelId="{5431A6D1-1274-4BF5-A5EF-8D24AD566745}" type="presOf" srcId="{8F9FCB1D-39F0-4F13-9F0B-7B9D3FE8C513}" destId="{DD67E236-A36F-4234-85CB-930EBB6AA5DC}" srcOrd="0" destOrd="0" presId="urn:microsoft.com/office/officeart/2005/8/layout/list1"/>
    <dgm:cxn modelId="{AB9FA0D4-72B8-4E2B-B4E2-56B380236F03}" type="presOf" srcId="{8F9FCB1D-39F0-4F13-9F0B-7B9D3FE8C513}" destId="{33A675E7-2B13-4F4C-B3ED-D66A2E8235BD}" srcOrd="1" destOrd="0" presId="urn:microsoft.com/office/officeart/2005/8/layout/list1"/>
    <dgm:cxn modelId="{4F737EDE-A3D7-4D49-AF4F-4E385E48C418}" srcId="{9700F279-96F2-470A-90F4-D10FA084D845}" destId="{898FFC71-91AD-414B-AB79-38C2C804DCEF}" srcOrd="0" destOrd="0" parTransId="{F6175E94-A8F6-41EC-8B9F-C55201FDED2A}" sibTransId="{6589C9B7-3A76-438C-A9A9-F4C4516457CC}"/>
    <dgm:cxn modelId="{6DAC8AF9-4919-4E68-9366-E41462E9072C}" type="presOf" srcId="{DD24036E-AC1E-43BA-94D1-20748B6D9CF9}" destId="{33FC33D0-2C1D-450B-A0A6-C96017CC9969}" srcOrd="1" destOrd="0" presId="urn:microsoft.com/office/officeart/2005/8/layout/list1"/>
    <dgm:cxn modelId="{BAD7F9FD-E7E0-4111-813A-86377E1A66DC}" srcId="{9700F279-96F2-470A-90F4-D10FA084D845}" destId="{C0151B05-1448-49BA-8FA4-82AF06B0CA8E}" srcOrd="2" destOrd="0" parTransId="{C4AEEA42-F0D2-4B68-B6ED-ECFBAB2DAD76}" sibTransId="{859D62A2-8AF7-4697-8598-4F948B93C5D0}"/>
    <dgm:cxn modelId="{262F23FE-7688-4ED8-A1AF-98D9C7A5C076}" type="presOf" srcId="{EA6B96EE-3697-4F53-B5A4-DA1DC65FBF01}" destId="{0E32DF6E-DD02-4C07-9EDE-4479D2150D7C}" srcOrd="0" destOrd="0" presId="urn:microsoft.com/office/officeart/2005/8/layout/list1"/>
    <dgm:cxn modelId="{306DF2A8-E64B-47A9-B0B5-D5C393249622}" type="presParOf" srcId="{C2CD06BE-E3D5-4C70-ADA2-F330185A7F05}" destId="{44831C75-8B8C-4973-8042-340587181AAB}" srcOrd="0" destOrd="0" presId="urn:microsoft.com/office/officeart/2005/8/layout/list1"/>
    <dgm:cxn modelId="{E630BA1A-4CA7-473E-8BDE-0ED23DF5B75A}" type="presParOf" srcId="{44831C75-8B8C-4973-8042-340587181AAB}" destId="{B4EAD05A-7AE7-4CD5-A090-FA48953CFCD0}" srcOrd="0" destOrd="0" presId="urn:microsoft.com/office/officeart/2005/8/layout/list1"/>
    <dgm:cxn modelId="{BAC84A2C-CF07-440C-AB29-EED8E6ADDB3C}" type="presParOf" srcId="{44831C75-8B8C-4973-8042-340587181AAB}" destId="{CF0C2F8D-DF1D-4AB5-95F5-79DDE8F41CE3}" srcOrd="1" destOrd="0" presId="urn:microsoft.com/office/officeart/2005/8/layout/list1"/>
    <dgm:cxn modelId="{82509AAE-3C4F-44D3-8332-EB48379C795E}" type="presParOf" srcId="{C2CD06BE-E3D5-4C70-ADA2-F330185A7F05}" destId="{475B1063-EC8B-4370-9CD8-78711D9C9515}" srcOrd="1" destOrd="0" presId="urn:microsoft.com/office/officeart/2005/8/layout/list1"/>
    <dgm:cxn modelId="{BF9D680D-8CB0-48F4-896C-A5C2DA822E05}" type="presParOf" srcId="{C2CD06BE-E3D5-4C70-ADA2-F330185A7F05}" destId="{14D85F50-EE65-478C-AE1B-2D21B55F942D}" srcOrd="2" destOrd="0" presId="urn:microsoft.com/office/officeart/2005/8/layout/list1"/>
    <dgm:cxn modelId="{72C6B931-6411-4086-84E6-D051CDF1586C}" type="presParOf" srcId="{C2CD06BE-E3D5-4C70-ADA2-F330185A7F05}" destId="{DADBE367-0270-43CC-838F-05A97F8BE7A9}" srcOrd="3" destOrd="0" presId="urn:microsoft.com/office/officeart/2005/8/layout/list1"/>
    <dgm:cxn modelId="{E32B91BB-1553-4D64-8978-387996606E41}" type="presParOf" srcId="{C2CD06BE-E3D5-4C70-ADA2-F330185A7F05}" destId="{38ADB962-A465-437F-A87B-0B468AA7FE39}" srcOrd="4" destOrd="0" presId="urn:microsoft.com/office/officeart/2005/8/layout/list1"/>
    <dgm:cxn modelId="{94D6E8F5-DE1A-48BF-A3DF-11B78A0BCE95}" type="presParOf" srcId="{38ADB962-A465-437F-A87B-0B468AA7FE39}" destId="{DD67E236-A36F-4234-85CB-930EBB6AA5DC}" srcOrd="0" destOrd="0" presId="urn:microsoft.com/office/officeart/2005/8/layout/list1"/>
    <dgm:cxn modelId="{6D333096-B658-4075-A4BD-80757A4F9F1C}" type="presParOf" srcId="{38ADB962-A465-437F-A87B-0B468AA7FE39}" destId="{33A675E7-2B13-4F4C-B3ED-D66A2E8235BD}" srcOrd="1" destOrd="0" presId="urn:microsoft.com/office/officeart/2005/8/layout/list1"/>
    <dgm:cxn modelId="{1F0A45D7-8152-4F6B-99E7-B15BB0694CB1}" type="presParOf" srcId="{C2CD06BE-E3D5-4C70-ADA2-F330185A7F05}" destId="{319CAB49-0FB7-4F34-A081-5A6CA8A509EE}" srcOrd="5" destOrd="0" presId="urn:microsoft.com/office/officeart/2005/8/layout/list1"/>
    <dgm:cxn modelId="{D7E59223-EE71-4FB5-A9DE-7DB5BE6D9C53}" type="presParOf" srcId="{C2CD06BE-E3D5-4C70-ADA2-F330185A7F05}" destId="{656FBDE2-8040-43B0-97BD-CDAC1C706734}" srcOrd="6" destOrd="0" presId="urn:microsoft.com/office/officeart/2005/8/layout/list1"/>
    <dgm:cxn modelId="{DA30C5B8-FD26-4C48-9B49-936C4DCC3C3F}" type="presParOf" srcId="{C2CD06BE-E3D5-4C70-ADA2-F330185A7F05}" destId="{52AAC63E-F097-4A09-BE40-35426CCD00E2}" srcOrd="7" destOrd="0" presId="urn:microsoft.com/office/officeart/2005/8/layout/list1"/>
    <dgm:cxn modelId="{054DFC9D-BB10-4FCC-9735-DB89BB71C4DE}" type="presParOf" srcId="{C2CD06BE-E3D5-4C70-ADA2-F330185A7F05}" destId="{9B935B5E-A334-49D1-92CF-E30AE0430F8F}" srcOrd="8" destOrd="0" presId="urn:microsoft.com/office/officeart/2005/8/layout/list1"/>
    <dgm:cxn modelId="{9FD5668C-318F-482B-8454-EF9CF4858CBE}" type="presParOf" srcId="{9B935B5E-A334-49D1-92CF-E30AE0430F8F}" destId="{89D0B009-8CBE-41F7-BC37-30DAE037A3CB}" srcOrd="0" destOrd="0" presId="urn:microsoft.com/office/officeart/2005/8/layout/list1"/>
    <dgm:cxn modelId="{E23D9290-885F-457D-82CA-18AF0312297A}" type="presParOf" srcId="{9B935B5E-A334-49D1-92CF-E30AE0430F8F}" destId="{3AB57C0C-0868-4B46-B763-8A20021E00B4}" srcOrd="1" destOrd="0" presId="urn:microsoft.com/office/officeart/2005/8/layout/list1"/>
    <dgm:cxn modelId="{33D69ADE-D195-4ABE-9EF3-472AD27743DA}" type="presParOf" srcId="{C2CD06BE-E3D5-4C70-ADA2-F330185A7F05}" destId="{BBDFFB22-9712-4EF6-BC67-558574A09A0D}" srcOrd="9" destOrd="0" presId="urn:microsoft.com/office/officeart/2005/8/layout/list1"/>
    <dgm:cxn modelId="{8CB29F0C-E734-4FC2-A49E-32F9123377D3}" type="presParOf" srcId="{C2CD06BE-E3D5-4C70-ADA2-F330185A7F05}" destId="{B2B8AA65-A758-4C12-BB27-4A7394582546}" srcOrd="10" destOrd="0" presId="urn:microsoft.com/office/officeart/2005/8/layout/list1"/>
    <dgm:cxn modelId="{A8B5629A-4D1E-4D1B-90FB-3B2D3965C628}" type="presParOf" srcId="{C2CD06BE-E3D5-4C70-ADA2-F330185A7F05}" destId="{02B6DA69-952B-48B5-A016-AA7A10288EBD}" srcOrd="11" destOrd="0" presId="urn:microsoft.com/office/officeart/2005/8/layout/list1"/>
    <dgm:cxn modelId="{529E3640-7AE8-412B-ACD7-D7B91E60A895}" type="presParOf" srcId="{C2CD06BE-E3D5-4C70-ADA2-F330185A7F05}" destId="{63DC8657-254C-4C9B-840F-06DD81E3A67C}" srcOrd="12" destOrd="0" presId="urn:microsoft.com/office/officeart/2005/8/layout/list1"/>
    <dgm:cxn modelId="{B0856624-B226-4E82-83AF-6BAE3BF85B33}" type="presParOf" srcId="{63DC8657-254C-4C9B-840F-06DD81E3A67C}" destId="{8475E3E0-A4E7-4FD7-B5E1-A59E08B585AC}" srcOrd="0" destOrd="0" presId="urn:microsoft.com/office/officeart/2005/8/layout/list1"/>
    <dgm:cxn modelId="{15C4FF0E-FE26-4BC7-8D63-41D8B42E5C08}" type="presParOf" srcId="{63DC8657-254C-4C9B-840F-06DD81E3A67C}" destId="{33FC33D0-2C1D-450B-A0A6-C96017CC9969}" srcOrd="1" destOrd="0" presId="urn:microsoft.com/office/officeart/2005/8/layout/list1"/>
    <dgm:cxn modelId="{00CCA2A3-F332-44C9-9223-0B6BCE8CD551}" type="presParOf" srcId="{C2CD06BE-E3D5-4C70-ADA2-F330185A7F05}" destId="{6D3C8046-61DA-438C-8D57-3554D8940119}" srcOrd="13" destOrd="0" presId="urn:microsoft.com/office/officeart/2005/8/layout/list1"/>
    <dgm:cxn modelId="{B50A74DA-82F4-4168-A0BA-54DDFBEDB75E}" type="presParOf" srcId="{C2CD06BE-E3D5-4C70-ADA2-F330185A7F05}" destId="{F3DF98BE-03E9-40B3-8258-0D7DF044F750}" srcOrd="14" destOrd="0" presId="urn:microsoft.com/office/officeart/2005/8/layout/list1"/>
    <dgm:cxn modelId="{AD78554E-CAE3-434F-8E9D-04BB97EAEC99}" type="presParOf" srcId="{C2CD06BE-E3D5-4C70-ADA2-F330185A7F05}" destId="{391BDA4D-E8F1-4FE3-86A9-DD4C6B05E57C}" srcOrd="15" destOrd="0" presId="urn:microsoft.com/office/officeart/2005/8/layout/list1"/>
    <dgm:cxn modelId="{A3E21B4D-9F8C-46ED-BAD2-E8B4074C26BC}" type="presParOf" srcId="{C2CD06BE-E3D5-4C70-ADA2-F330185A7F05}" destId="{A1AC93AB-939C-421E-AFF7-4B4F3596D108}" srcOrd="16" destOrd="0" presId="urn:microsoft.com/office/officeart/2005/8/layout/list1"/>
    <dgm:cxn modelId="{FFF4381F-EAD8-4CDF-B0A8-626A5D1B59B2}" type="presParOf" srcId="{A1AC93AB-939C-421E-AFF7-4B4F3596D108}" destId="{410F2579-FD88-4720-995F-9BA88B4AD603}" srcOrd="0" destOrd="0" presId="urn:microsoft.com/office/officeart/2005/8/layout/list1"/>
    <dgm:cxn modelId="{97111E33-19DC-46E7-A157-67199CCD7440}" type="presParOf" srcId="{A1AC93AB-939C-421E-AFF7-4B4F3596D108}" destId="{57E116C7-2FA6-41F8-9001-AD5872BFC8CA}" srcOrd="1" destOrd="0" presId="urn:microsoft.com/office/officeart/2005/8/layout/list1"/>
    <dgm:cxn modelId="{886C9363-43D4-436F-84D9-62D8ECFABA31}" type="presParOf" srcId="{C2CD06BE-E3D5-4C70-ADA2-F330185A7F05}" destId="{6CDE0BE2-D3A1-4C87-96F8-693828B8503F}" srcOrd="17" destOrd="0" presId="urn:microsoft.com/office/officeart/2005/8/layout/list1"/>
    <dgm:cxn modelId="{942DCE83-1188-47CA-A502-7ECF4133E0EC}" type="presParOf" srcId="{C2CD06BE-E3D5-4C70-ADA2-F330185A7F05}" destId="{191FC998-ECD6-4D60-8073-7ACFE802E6B1}" srcOrd="18" destOrd="0" presId="urn:microsoft.com/office/officeart/2005/8/layout/list1"/>
    <dgm:cxn modelId="{9B6245B2-C111-4FFD-A792-86B4691E5757}" type="presParOf" srcId="{C2CD06BE-E3D5-4C70-ADA2-F330185A7F05}" destId="{B99A7A31-8FFA-4164-BF0A-40EB1900194F}" srcOrd="19" destOrd="0" presId="urn:microsoft.com/office/officeart/2005/8/layout/list1"/>
    <dgm:cxn modelId="{882ED16D-9167-4B61-A04B-A0730B33FBF3}" type="presParOf" srcId="{C2CD06BE-E3D5-4C70-ADA2-F330185A7F05}" destId="{9F0A1C26-BFFD-47B2-AC32-3281CD272CAE}" srcOrd="20" destOrd="0" presId="urn:microsoft.com/office/officeart/2005/8/layout/list1"/>
    <dgm:cxn modelId="{8B72E2A2-15A6-4ABD-BFC0-4B7074395F94}" type="presParOf" srcId="{9F0A1C26-BFFD-47B2-AC32-3281CD272CAE}" destId="{0E32DF6E-DD02-4C07-9EDE-4479D2150D7C}" srcOrd="0" destOrd="0" presId="urn:microsoft.com/office/officeart/2005/8/layout/list1"/>
    <dgm:cxn modelId="{B1075BC9-7B67-45CB-814E-E0E35082ADCB}" type="presParOf" srcId="{9F0A1C26-BFFD-47B2-AC32-3281CD272CAE}" destId="{B8F72CAA-CEBA-46EA-80B2-8D6B5318970C}" srcOrd="1" destOrd="0" presId="urn:microsoft.com/office/officeart/2005/8/layout/list1"/>
    <dgm:cxn modelId="{5B73F580-9C95-402F-A303-6612D017FA3F}" type="presParOf" srcId="{C2CD06BE-E3D5-4C70-ADA2-F330185A7F05}" destId="{DF88FC9D-E5A2-4E18-B072-3395622DB092}" srcOrd="21" destOrd="0" presId="urn:microsoft.com/office/officeart/2005/8/layout/list1"/>
    <dgm:cxn modelId="{38BE56BB-D40D-41BB-9553-689A7F6C0EC7}" type="presParOf" srcId="{C2CD06BE-E3D5-4C70-ADA2-F330185A7F05}" destId="{6FF0EC69-391C-4871-8372-FC9479FBC9D4}"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00F279-96F2-470A-90F4-D10FA084D845}" type="doc">
      <dgm:prSet loTypeId="urn:microsoft.com/office/officeart/2005/8/layout/list1" loCatId="list" qsTypeId="urn:microsoft.com/office/officeart/2005/8/quickstyle/3d3" qsCatId="3D" csTypeId="urn:microsoft.com/office/officeart/2005/8/colors/colorful2" csCatId="colorful" phldr="1"/>
      <dgm:spPr/>
      <dgm:t>
        <a:bodyPr/>
        <a:lstStyle/>
        <a:p>
          <a:endParaRPr lang="nl-NL"/>
        </a:p>
      </dgm:t>
    </dgm:pt>
    <dgm:pt modelId="{898FFC71-91AD-414B-AB79-38C2C804DCEF}">
      <dgm:prSet phldrT="[Tekst]"/>
      <dgm:spPr/>
      <dgm:t>
        <a:bodyPr/>
        <a:lstStyle/>
        <a:p>
          <a:r>
            <a:rPr lang="nl-NL" dirty="0"/>
            <a:t>Identiteit</a:t>
          </a:r>
        </a:p>
      </dgm:t>
    </dgm:pt>
    <dgm:pt modelId="{F6175E94-A8F6-41EC-8B9F-C55201FDED2A}" type="parTrans" cxnId="{4F737EDE-A3D7-4D49-AF4F-4E385E48C418}">
      <dgm:prSet/>
      <dgm:spPr/>
      <dgm:t>
        <a:bodyPr/>
        <a:lstStyle/>
        <a:p>
          <a:endParaRPr lang="nl-NL"/>
        </a:p>
      </dgm:t>
    </dgm:pt>
    <dgm:pt modelId="{6589C9B7-3A76-438C-A9A9-F4C4516457CC}" type="sibTrans" cxnId="{4F737EDE-A3D7-4D49-AF4F-4E385E48C418}">
      <dgm:prSet/>
      <dgm:spPr/>
      <dgm:t>
        <a:bodyPr/>
        <a:lstStyle/>
        <a:p>
          <a:endParaRPr lang="nl-NL"/>
        </a:p>
      </dgm:t>
    </dgm:pt>
    <dgm:pt modelId="{8F9FCB1D-39F0-4F13-9F0B-7B9D3FE8C513}">
      <dgm:prSet/>
      <dgm:spPr/>
      <dgm:t>
        <a:bodyPr/>
        <a:lstStyle/>
        <a:p>
          <a:r>
            <a:rPr lang="nl-NL" dirty="0"/>
            <a:t>Partnerships</a:t>
          </a:r>
        </a:p>
      </dgm:t>
    </dgm:pt>
    <dgm:pt modelId="{2CEE8662-3A20-4065-9F3C-33F5582F9ECE}" type="parTrans" cxnId="{35EC4040-A881-48C3-B537-BE051510B72C}">
      <dgm:prSet/>
      <dgm:spPr/>
      <dgm:t>
        <a:bodyPr/>
        <a:lstStyle/>
        <a:p>
          <a:endParaRPr lang="nl-NL"/>
        </a:p>
      </dgm:t>
    </dgm:pt>
    <dgm:pt modelId="{3F04FFB0-C102-4DDE-9069-C98714589F9E}" type="sibTrans" cxnId="{35EC4040-A881-48C3-B537-BE051510B72C}">
      <dgm:prSet/>
      <dgm:spPr/>
      <dgm:t>
        <a:bodyPr/>
        <a:lstStyle/>
        <a:p>
          <a:endParaRPr lang="nl-NL"/>
        </a:p>
      </dgm:t>
    </dgm:pt>
    <dgm:pt modelId="{C0151B05-1448-49BA-8FA4-82AF06B0CA8E}">
      <dgm:prSet/>
      <dgm:spPr/>
      <dgm:t>
        <a:bodyPr/>
        <a:lstStyle/>
        <a:p>
          <a:r>
            <a:rPr lang="nl-NL" dirty="0"/>
            <a:t>Producten en verpakkingen</a:t>
          </a:r>
        </a:p>
      </dgm:t>
    </dgm:pt>
    <dgm:pt modelId="{C4AEEA42-F0D2-4B68-B6ED-ECFBAB2DAD76}" type="parTrans" cxnId="{BAD7F9FD-E7E0-4111-813A-86377E1A66DC}">
      <dgm:prSet/>
      <dgm:spPr/>
      <dgm:t>
        <a:bodyPr/>
        <a:lstStyle/>
        <a:p>
          <a:endParaRPr lang="nl-NL"/>
        </a:p>
      </dgm:t>
    </dgm:pt>
    <dgm:pt modelId="{859D62A2-8AF7-4697-8598-4F948B93C5D0}" type="sibTrans" cxnId="{BAD7F9FD-E7E0-4111-813A-86377E1A66DC}">
      <dgm:prSet/>
      <dgm:spPr/>
      <dgm:t>
        <a:bodyPr/>
        <a:lstStyle/>
        <a:p>
          <a:endParaRPr lang="nl-NL"/>
        </a:p>
      </dgm:t>
    </dgm:pt>
    <dgm:pt modelId="{DD24036E-AC1E-43BA-94D1-20748B6D9CF9}">
      <dgm:prSet/>
      <dgm:spPr/>
      <dgm:t>
        <a:bodyPr/>
        <a:lstStyle/>
        <a:p>
          <a:r>
            <a:rPr lang="nl-NL" dirty="0"/>
            <a:t>Fysieke koop- en consumptieomgeving</a:t>
          </a:r>
        </a:p>
      </dgm:t>
    </dgm:pt>
    <dgm:pt modelId="{66C3E7A2-15B8-4B53-8338-3AC254708A0C}" type="parTrans" cxnId="{FB7A146D-CCE5-4978-9CDD-B5D7C0AF85FD}">
      <dgm:prSet/>
      <dgm:spPr/>
      <dgm:t>
        <a:bodyPr/>
        <a:lstStyle/>
        <a:p>
          <a:endParaRPr lang="nl-NL"/>
        </a:p>
      </dgm:t>
    </dgm:pt>
    <dgm:pt modelId="{A64BC4FF-041F-4E4E-B79B-F5CCFBA5DDEB}" type="sibTrans" cxnId="{FB7A146D-CCE5-4978-9CDD-B5D7C0AF85FD}">
      <dgm:prSet/>
      <dgm:spPr/>
      <dgm:t>
        <a:bodyPr/>
        <a:lstStyle/>
        <a:p>
          <a:endParaRPr lang="nl-NL"/>
        </a:p>
      </dgm:t>
    </dgm:pt>
    <dgm:pt modelId="{73AFAE11-552F-40BB-91E3-82F93164CFE7}">
      <dgm:prSet/>
      <dgm:spPr/>
      <dgm:t>
        <a:bodyPr/>
        <a:lstStyle/>
        <a:p>
          <a:r>
            <a:rPr lang="nl-NL" dirty="0"/>
            <a:t>Personeel</a:t>
          </a:r>
        </a:p>
      </dgm:t>
    </dgm:pt>
    <dgm:pt modelId="{6CD0E11D-B98A-4E3A-8A24-40463A847FAD}" type="parTrans" cxnId="{210C6000-CD22-4FAB-AE01-A17EE710C624}">
      <dgm:prSet/>
      <dgm:spPr/>
      <dgm:t>
        <a:bodyPr/>
        <a:lstStyle/>
        <a:p>
          <a:endParaRPr lang="nl-NL"/>
        </a:p>
      </dgm:t>
    </dgm:pt>
    <dgm:pt modelId="{DC53F9A4-616A-45B0-B0DA-4022A89EADA9}" type="sibTrans" cxnId="{210C6000-CD22-4FAB-AE01-A17EE710C624}">
      <dgm:prSet/>
      <dgm:spPr/>
      <dgm:t>
        <a:bodyPr/>
        <a:lstStyle/>
        <a:p>
          <a:endParaRPr lang="nl-NL"/>
        </a:p>
      </dgm:t>
    </dgm:pt>
    <dgm:pt modelId="{EA6B96EE-3697-4F53-B5A4-DA1DC65FBF01}">
      <dgm:prSet/>
      <dgm:spPr/>
      <dgm:t>
        <a:bodyPr/>
        <a:lstStyle/>
        <a:p>
          <a:r>
            <a:rPr lang="nl-NL" dirty="0"/>
            <a:t>Communicatie</a:t>
          </a:r>
        </a:p>
      </dgm:t>
    </dgm:pt>
    <dgm:pt modelId="{53DCBBAF-2213-4010-8BD4-E195A5566E41}" type="parTrans" cxnId="{668CFC0C-B3F4-4EC9-9543-B5601F3AF7A0}">
      <dgm:prSet/>
      <dgm:spPr/>
      <dgm:t>
        <a:bodyPr/>
        <a:lstStyle/>
        <a:p>
          <a:endParaRPr lang="nl-NL"/>
        </a:p>
      </dgm:t>
    </dgm:pt>
    <dgm:pt modelId="{5E10DA03-A776-4BB2-B200-7A15116F4CF9}" type="sibTrans" cxnId="{668CFC0C-B3F4-4EC9-9543-B5601F3AF7A0}">
      <dgm:prSet/>
      <dgm:spPr/>
      <dgm:t>
        <a:bodyPr/>
        <a:lstStyle/>
        <a:p>
          <a:endParaRPr lang="nl-NL"/>
        </a:p>
      </dgm:t>
    </dgm:pt>
    <dgm:pt modelId="{C2CD06BE-E3D5-4C70-ADA2-F330185A7F05}" type="pres">
      <dgm:prSet presAssocID="{9700F279-96F2-470A-90F4-D10FA084D845}" presName="linear" presStyleCnt="0">
        <dgm:presLayoutVars>
          <dgm:dir/>
          <dgm:animLvl val="lvl"/>
          <dgm:resizeHandles val="exact"/>
        </dgm:presLayoutVars>
      </dgm:prSet>
      <dgm:spPr/>
    </dgm:pt>
    <dgm:pt modelId="{44831C75-8B8C-4973-8042-340587181AAB}" type="pres">
      <dgm:prSet presAssocID="{898FFC71-91AD-414B-AB79-38C2C804DCEF}" presName="parentLin" presStyleCnt="0"/>
      <dgm:spPr/>
    </dgm:pt>
    <dgm:pt modelId="{B4EAD05A-7AE7-4CD5-A090-FA48953CFCD0}" type="pres">
      <dgm:prSet presAssocID="{898FFC71-91AD-414B-AB79-38C2C804DCEF}" presName="parentLeftMargin" presStyleLbl="node1" presStyleIdx="0" presStyleCnt="6"/>
      <dgm:spPr/>
    </dgm:pt>
    <dgm:pt modelId="{CF0C2F8D-DF1D-4AB5-95F5-79DDE8F41CE3}" type="pres">
      <dgm:prSet presAssocID="{898FFC71-91AD-414B-AB79-38C2C804DCEF}" presName="parentText" presStyleLbl="node1" presStyleIdx="0" presStyleCnt="6">
        <dgm:presLayoutVars>
          <dgm:chMax val="0"/>
          <dgm:bulletEnabled val="1"/>
        </dgm:presLayoutVars>
      </dgm:prSet>
      <dgm:spPr/>
    </dgm:pt>
    <dgm:pt modelId="{475B1063-EC8B-4370-9CD8-78711D9C9515}" type="pres">
      <dgm:prSet presAssocID="{898FFC71-91AD-414B-AB79-38C2C804DCEF}" presName="negativeSpace" presStyleCnt="0"/>
      <dgm:spPr/>
    </dgm:pt>
    <dgm:pt modelId="{14D85F50-EE65-478C-AE1B-2D21B55F942D}" type="pres">
      <dgm:prSet presAssocID="{898FFC71-91AD-414B-AB79-38C2C804DCEF}" presName="childText" presStyleLbl="conFgAcc1" presStyleIdx="0" presStyleCnt="6">
        <dgm:presLayoutVars>
          <dgm:bulletEnabled val="1"/>
        </dgm:presLayoutVars>
      </dgm:prSet>
      <dgm:spPr/>
    </dgm:pt>
    <dgm:pt modelId="{DADBE367-0270-43CC-838F-05A97F8BE7A9}" type="pres">
      <dgm:prSet presAssocID="{6589C9B7-3A76-438C-A9A9-F4C4516457CC}" presName="spaceBetweenRectangles" presStyleCnt="0"/>
      <dgm:spPr/>
    </dgm:pt>
    <dgm:pt modelId="{38ADB962-A465-437F-A87B-0B468AA7FE39}" type="pres">
      <dgm:prSet presAssocID="{8F9FCB1D-39F0-4F13-9F0B-7B9D3FE8C513}" presName="parentLin" presStyleCnt="0"/>
      <dgm:spPr/>
    </dgm:pt>
    <dgm:pt modelId="{DD67E236-A36F-4234-85CB-930EBB6AA5DC}" type="pres">
      <dgm:prSet presAssocID="{8F9FCB1D-39F0-4F13-9F0B-7B9D3FE8C513}" presName="parentLeftMargin" presStyleLbl="node1" presStyleIdx="0" presStyleCnt="6"/>
      <dgm:spPr/>
    </dgm:pt>
    <dgm:pt modelId="{33A675E7-2B13-4F4C-B3ED-D66A2E8235BD}" type="pres">
      <dgm:prSet presAssocID="{8F9FCB1D-39F0-4F13-9F0B-7B9D3FE8C513}" presName="parentText" presStyleLbl="node1" presStyleIdx="1" presStyleCnt="6">
        <dgm:presLayoutVars>
          <dgm:chMax val="0"/>
          <dgm:bulletEnabled val="1"/>
        </dgm:presLayoutVars>
      </dgm:prSet>
      <dgm:spPr/>
    </dgm:pt>
    <dgm:pt modelId="{319CAB49-0FB7-4F34-A081-5A6CA8A509EE}" type="pres">
      <dgm:prSet presAssocID="{8F9FCB1D-39F0-4F13-9F0B-7B9D3FE8C513}" presName="negativeSpace" presStyleCnt="0"/>
      <dgm:spPr/>
    </dgm:pt>
    <dgm:pt modelId="{656FBDE2-8040-43B0-97BD-CDAC1C706734}" type="pres">
      <dgm:prSet presAssocID="{8F9FCB1D-39F0-4F13-9F0B-7B9D3FE8C513}" presName="childText" presStyleLbl="conFgAcc1" presStyleIdx="1" presStyleCnt="6">
        <dgm:presLayoutVars>
          <dgm:bulletEnabled val="1"/>
        </dgm:presLayoutVars>
      </dgm:prSet>
      <dgm:spPr/>
    </dgm:pt>
    <dgm:pt modelId="{52AAC63E-F097-4A09-BE40-35426CCD00E2}" type="pres">
      <dgm:prSet presAssocID="{3F04FFB0-C102-4DDE-9069-C98714589F9E}" presName="spaceBetweenRectangles" presStyleCnt="0"/>
      <dgm:spPr/>
    </dgm:pt>
    <dgm:pt modelId="{9B935B5E-A334-49D1-92CF-E30AE0430F8F}" type="pres">
      <dgm:prSet presAssocID="{C0151B05-1448-49BA-8FA4-82AF06B0CA8E}" presName="parentLin" presStyleCnt="0"/>
      <dgm:spPr/>
    </dgm:pt>
    <dgm:pt modelId="{89D0B009-8CBE-41F7-BC37-30DAE037A3CB}" type="pres">
      <dgm:prSet presAssocID="{C0151B05-1448-49BA-8FA4-82AF06B0CA8E}" presName="parentLeftMargin" presStyleLbl="node1" presStyleIdx="1" presStyleCnt="6"/>
      <dgm:spPr/>
    </dgm:pt>
    <dgm:pt modelId="{3AB57C0C-0868-4B46-B763-8A20021E00B4}" type="pres">
      <dgm:prSet presAssocID="{C0151B05-1448-49BA-8FA4-82AF06B0CA8E}" presName="parentText" presStyleLbl="node1" presStyleIdx="2" presStyleCnt="6">
        <dgm:presLayoutVars>
          <dgm:chMax val="0"/>
          <dgm:bulletEnabled val="1"/>
        </dgm:presLayoutVars>
      </dgm:prSet>
      <dgm:spPr/>
    </dgm:pt>
    <dgm:pt modelId="{BBDFFB22-9712-4EF6-BC67-558574A09A0D}" type="pres">
      <dgm:prSet presAssocID="{C0151B05-1448-49BA-8FA4-82AF06B0CA8E}" presName="negativeSpace" presStyleCnt="0"/>
      <dgm:spPr/>
    </dgm:pt>
    <dgm:pt modelId="{B2B8AA65-A758-4C12-BB27-4A7394582546}" type="pres">
      <dgm:prSet presAssocID="{C0151B05-1448-49BA-8FA4-82AF06B0CA8E}" presName="childText" presStyleLbl="conFgAcc1" presStyleIdx="2" presStyleCnt="6">
        <dgm:presLayoutVars>
          <dgm:bulletEnabled val="1"/>
        </dgm:presLayoutVars>
      </dgm:prSet>
      <dgm:spPr/>
    </dgm:pt>
    <dgm:pt modelId="{02B6DA69-952B-48B5-A016-AA7A10288EBD}" type="pres">
      <dgm:prSet presAssocID="{859D62A2-8AF7-4697-8598-4F948B93C5D0}" presName="spaceBetweenRectangles" presStyleCnt="0"/>
      <dgm:spPr/>
    </dgm:pt>
    <dgm:pt modelId="{63DC8657-254C-4C9B-840F-06DD81E3A67C}" type="pres">
      <dgm:prSet presAssocID="{DD24036E-AC1E-43BA-94D1-20748B6D9CF9}" presName="parentLin" presStyleCnt="0"/>
      <dgm:spPr/>
    </dgm:pt>
    <dgm:pt modelId="{8475E3E0-A4E7-4FD7-B5E1-A59E08B585AC}" type="pres">
      <dgm:prSet presAssocID="{DD24036E-AC1E-43BA-94D1-20748B6D9CF9}" presName="parentLeftMargin" presStyleLbl="node1" presStyleIdx="2" presStyleCnt="6"/>
      <dgm:spPr/>
    </dgm:pt>
    <dgm:pt modelId="{33FC33D0-2C1D-450B-A0A6-C96017CC9969}" type="pres">
      <dgm:prSet presAssocID="{DD24036E-AC1E-43BA-94D1-20748B6D9CF9}" presName="parentText" presStyleLbl="node1" presStyleIdx="3" presStyleCnt="6">
        <dgm:presLayoutVars>
          <dgm:chMax val="0"/>
          <dgm:bulletEnabled val="1"/>
        </dgm:presLayoutVars>
      </dgm:prSet>
      <dgm:spPr/>
    </dgm:pt>
    <dgm:pt modelId="{6D3C8046-61DA-438C-8D57-3554D8940119}" type="pres">
      <dgm:prSet presAssocID="{DD24036E-AC1E-43BA-94D1-20748B6D9CF9}" presName="negativeSpace" presStyleCnt="0"/>
      <dgm:spPr/>
    </dgm:pt>
    <dgm:pt modelId="{F3DF98BE-03E9-40B3-8258-0D7DF044F750}" type="pres">
      <dgm:prSet presAssocID="{DD24036E-AC1E-43BA-94D1-20748B6D9CF9}" presName="childText" presStyleLbl="conFgAcc1" presStyleIdx="3" presStyleCnt="6">
        <dgm:presLayoutVars>
          <dgm:bulletEnabled val="1"/>
        </dgm:presLayoutVars>
      </dgm:prSet>
      <dgm:spPr/>
    </dgm:pt>
    <dgm:pt modelId="{391BDA4D-E8F1-4FE3-86A9-DD4C6B05E57C}" type="pres">
      <dgm:prSet presAssocID="{A64BC4FF-041F-4E4E-B79B-F5CCFBA5DDEB}" presName="spaceBetweenRectangles" presStyleCnt="0"/>
      <dgm:spPr/>
    </dgm:pt>
    <dgm:pt modelId="{A1AC93AB-939C-421E-AFF7-4B4F3596D108}" type="pres">
      <dgm:prSet presAssocID="{73AFAE11-552F-40BB-91E3-82F93164CFE7}" presName="parentLin" presStyleCnt="0"/>
      <dgm:spPr/>
    </dgm:pt>
    <dgm:pt modelId="{410F2579-FD88-4720-995F-9BA88B4AD603}" type="pres">
      <dgm:prSet presAssocID="{73AFAE11-552F-40BB-91E3-82F93164CFE7}" presName="parentLeftMargin" presStyleLbl="node1" presStyleIdx="3" presStyleCnt="6"/>
      <dgm:spPr/>
    </dgm:pt>
    <dgm:pt modelId="{57E116C7-2FA6-41F8-9001-AD5872BFC8CA}" type="pres">
      <dgm:prSet presAssocID="{73AFAE11-552F-40BB-91E3-82F93164CFE7}" presName="parentText" presStyleLbl="node1" presStyleIdx="4" presStyleCnt="6">
        <dgm:presLayoutVars>
          <dgm:chMax val="0"/>
          <dgm:bulletEnabled val="1"/>
        </dgm:presLayoutVars>
      </dgm:prSet>
      <dgm:spPr/>
    </dgm:pt>
    <dgm:pt modelId="{6CDE0BE2-D3A1-4C87-96F8-693828B8503F}" type="pres">
      <dgm:prSet presAssocID="{73AFAE11-552F-40BB-91E3-82F93164CFE7}" presName="negativeSpace" presStyleCnt="0"/>
      <dgm:spPr/>
    </dgm:pt>
    <dgm:pt modelId="{191FC998-ECD6-4D60-8073-7ACFE802E6B1}" type="pres">
      <dgm:prSet presAssocID="{73AFAE11-552F-40BB-91E3-82F93164CFE7}" presName="childText" presStyleLbl="conFgAcc1" presStyleIdx="4" presStyleCnt="6">
        <dgm:presLayoutVars>
          <dgm:bulletEnabled val="1"/>
        </dgm:presLayoutVars>
      </dgm:prSet>
      <dgm:spPr/>
    </dgm:pt>
    <dgm:pt modelId="{B99A7A31-8FFA-4164-BF0A-40EB1900194F}" type="pres">
      <dgm:prSet presAssocID="{DC53F9A4-616A-45B0-B0DA-4022A89EADA9}" presName="spaceBetweenRectangles" presStyleCnt="0"/>
      <dgm:spPr/>
    </dgm:pt>
    <dgm:pt modelId="{9F0A1C26-BFFD-47B2-AC32-3281CD272CAE}" type="pres">
      <dgm:prSet presAssocID="{EA6B96EE-3697-4F53-B5A4-DA1DC65FBF01}" presName="parentLin" presStyleCnt="0"/>
      <dgm:spPr/>
    </dgm:pt>
    <dgm:pt modelId="{0E32DF6E-DD02-4C07-9EDE-4479D2150D7C}" type="pres">
      <dgm:prSet presAssocID="{EA6B96EE-3697-4F53-B5A4-DA1DC65FBF01}" presName="parentLeftMargin" presStyleLbl="node1" presStyleIdx="4" presStyleCnt="6"/>
      <dgm:spPr/>
    </dgm:pt>
    <dgm:pt modelId="{B8F72CAA-CEBA-46EA-80B2-8D6B5318970C}" type="pres">
      <dgm:prSet presAssocID="{EA6B96EE-3697-4F53-B5A4-DA1DC65FBF01}" presName="parentText" presStyleLbl="node1" presStyleIdx="5" presStyleCnt="6">
        <dgm:presLayoutVars>
          <dgm:chMax val="0"/>
          <dgm:bulletEnabled val="1"/>
        </dgm:presLayoutVars>
      </dgm:prSet>
      <dgm:spPr/>
    </dgm:pt>
    <dgm:pt modelId="{DF88FC9D-E5A2-4E18-B072-3395622DB092}" type="pres">
      <dgm:prSet presAssocID="{EA6B96EE-3697-4F53-B5A4-DA1DC65FBF01}" presName="negativeSpace" presStyleCnt="0"/>
      <dgm:spPr/>
    </dgm:pt>
    <dgm:pt modelId="{6FF0EC69-391C-4871-8372-FC9479FBC9D4}" type="pres">
      <dgm:prSet presAssocID="{EA6B96EE-3697-4F53-B5A4-DA1DC65FBF01}" presName="childText" presStyleLbl="conFgAcc1" presStyleIdx="5" presStyleCnt="6">
        <dgm:presLayoutVars>
          <dgm:bulletEnabled val="1"/>
        </dgm:presLayoutVars>
      </dgm:prSet>
      <dgm:spPr/>
    </dgm:pt>
  </dgm:ptLst>
  <dgm:cxnLst>
    <dgm:cxn modelId="{210C6000-CD22-4FAB-AE01-A17EE710C624}" srcId="{9700F279-96F2-470A-90F4-D10FA084D845}" destId="{73AFAE11-552F-40BB-91E3-82F93164CFE7}" srcOrd="4" destOrd="0" parTransId="{6CD0E11D-B98A-4E3A-8A24-40463A847FAD}" sibTransId="{DC53F9A4-616A-45B0-B0DA-4022A89EADA9}"/>
    <dgm:cxn modelId="{668CFC0C-B3F4-4EC9-9543-B5601F3AF7A0}" srcId="{9700F279-96F2-470A-90F4-D10FA084D845}" destId="{EA6B96EE-3697-4F53-B5A4-DA1DC65FBF01}" srcOrd="5" destOrd="0" parTransId="{53DCBBAF-2213-4010-8BD4-E195A5566E41}" sibTransId="{5E10DA03-A776-4BB2-B200-7A15116F4CF9}"/>
    <dgm:cxn modelId="{CD59940E-38F9-45A8-ACB9-5A953BD07B1E}" type="presOf" srcId="{898FFC71-91AD-414B-AB79-38C2C804DCEF}" destId="{B4EAD05A-7AE7-4CD5-A090-FA48953CFCD0}" srcOrd="0" destOrd="0" presId="urn:microsoft.com/office/officeart/2005/8/layout/list1"/>
    <dgm:cxn modelId="{3BD70E15-1974-4872-B656-BE2A6CA0F449}" type="presOf" srcId="{DD24036E-AC1E-43BA-94D1-20748B6D9CF9}" destId="{8475E3E0-A4E7-4FD7-B5E1-A59E08B585AC}" srcOrd="0" destOrd="0" presId="urn:microsoft.com/office/officeart/2005/8/layout/list1"/>
    <dgm:cxn modelId="{833CA63C-0B97-4324-AD59-EE54070D43EC}" type="presOf" srcId="{73AFAE11-552F-40BB-91E3-82F93164CFE7}" destId="{57E116C7-2FA6-41F8-9001-AD5872BFC8CA}" srcOrd="1" destOrd="0" presId="urn:microsoft.com/office/officeart/2005/8/layout/list1"/>
    <dgm:cxn modelId="{35EC4040-A881-48C3-B537-BE051510B72C}" srcId="{9700F279-96F2-470A-90F4-D10FA084D845}" destId="{8F9FCB1D-39F0-4F13-9F0B-7B9D3FE8C513}" srcOrd="1" destOrd="0" parTransId="{2CEE8662-3A20-4065-9F3C-33F5582F9ECE}" sibTransId="{3F04FFB0-C102-4DDE-9069-C98714589F9E}"/>
    <dgm:cxn modelId="{BEF59E60-80AC-4E67-8208-DD7582070FAD}" type="presOf" srcId="{898FFC71-91AD-414B-AB79-38C2C804DCEF}" destId="{CF0C2F8D-DF1D-4AB5-95F5-79DDE8F41CE3}" srcOrd="1" destOrd="0" presId="urn:microsoft.com/office/officeart/2005/8/layout/list1"/>
    <dgm:cxn modelId="{FB7A146D-CCE5-4978-9CDD-B5D7C0AF85FD}" srcId="{9700F279-96F2-470A-90F4-D10FA084D845}" destId="{DD24036E-AC1E-43BA-94D1-20748B6D9CF9}" srcOrd="3" destOrd="0" parTransId="{66C3E7A2-15B8-4B53-8338-3AC254708A0C}" sibTransId="{A64BC4FF-041F-4E4E-B79B-F5CCFBA5DDEB}"/>
    <dgm:cxn modelId="{0E06247E-EA7D-47C3-9A95-C4AC80C6E623}" type="presOf" srcId="{EA6B96EE-3697-4F53-B5A4-DA1DC65FBF01}" destId="{B8F72CAA-CEBA-46EA-80B2-8D6B5318970C}" srcOrd="1" destOrd="0" presId="urn:microsoft.com/office/officeart/2005/8/layout/list1"/>
    <dgm:cxn modelId="{E7FB2690-5C78-4A11-8A60-797E114664EE}" type="presOf" srcId="{73AFAE11-552F-40BB-91E3-82F93164CFE7}" destId="{410F2579-FD88-4720-995F-9BA88B4AD603}" srcOrd="0" destOrd="0" presId="urn:microsoft.com/office/officeart/2005/8/layout/list1"/>
    <dgm:cxn modelId="{637C3991-C77F-479D-BBDE-5A7ACA7D71B4}" type="presOf" srcId="{9700F279-96F2-470A-90F4-D10FA084D845}" destId="{C2CD06BE-E3D5-4C70-ADA2-F330185A7F05}" srcOrd="0" destOrd="0" presId="urn:microsoft.com/office/officeart/2005/8/layout/list1"/>
    <dgm:cxn modelId="{535D6DBE-6E64-49B4-8EDA-8EDD7F1870C9}" type="presOf" srcId="{C0151B05-1448-49BA-8FA4-82AF06B0CA8E}" destId="{89D0B009-8CBE-41F7-BC37-30DAE037A3CB}" srcOrd="0" destOrd="0" presId="urn:microsoft.com/office/officeart/2005/8/layout/list1"/>
    <dgm:cxn modelId="{62BCF5C7-B66D-4FFF-B561-41DD7F8DFA6B}" type="presOf" srcId="{C0151B05-1448-49BA-8FA4-82AF06B0CA8E}" destId="{3AB57C0C-0868-4B46-B763-8A20021E00B4}" srcOrd="1" destOrd="0" presId="urn:microsoft.com/office/officeart/2005/8/layout/list1"/>
    <dgm:cxn modelId="{5431A6D1-1274-4BF5-A5EF-8D24AD566745}" type="presOf" srcId="{8F9FCB1D-39F0-4F13-9F0B-7B9D3FE8C513}" destId="{DD67E236-A36F-4234-85CB-930EBB6AA5DC}" srcOrd="0" destOrd="0" presId="urn:microsoft.com/office/officeart/2005/8/layout/list1"/>
    <dgm:cxn modelId="{AB9FA0D4-72B8-4E2B-B4E2-56B380236F03}" type="presOf" srcId="{8F9FCB1D-39F0-4F13-9F0B-7B9D3FE8C513}" destId="{33A675E7-2B13-4F4C-B3ED-D66A2E8235BD}" srcOrd="1" destOrd="0" presId="urn:microsoft.com/office/officeart/2005/8/layout/list1"/>
    <dgm:cxn modelId="{4F737EDE-A3D7-4D49-AF4F-4E385E48C418}" srcId="{9700F279-96F2-470A-90F4-D10FA084D845}" destId="{898FFC71-91AD-414B-AB79-38C2C804DCEF}" srcOrd="0" destOrd="0" parTransId="{F6175E94-A8F6-41EC-8B9F-C55201FDED2A}" sibTransId="{6589C9B7-3A76-438C-A9A9-F4C4516457CC}"/>
    <dgm:cxn modelId="{6DAC8AF9-4919-4E68-9366-E41462E9072C}" type="presOf" srcId="{DD24036E-AC1E-43BA-94D1-20748B6D9CF9}" destId="{33FC33D0-2C1D-450B-A0A6-C96017CC9969}" srcOrd="1" destOrd="0" presId="urn:microsoft.com/office/officeart/2005/8/layout/list1"/>
    <dgm:cxn modelId="{BAD7F9FD-E7E0-4111-813A-86377E1A66DC}" srcId="{9700F279-96F2-470A-90F4-D10FA084D845}" destId="{C0151B05-1448-49BA-8FA4-82AF06B0CA8E}" srcOrd="2" destOrd="0" parTransId="{C4AEEA42-F0D2-4B68-B6ED-ECFBAB2DAD76}" sibTransId="{859D62A2-8AF7-4697-8598-4F948B93C5D0}"/>
    <dgm:cxn modelId="{262F23FE-7688-4ED8-A1AF-98D9C7A5C076}" type="presOf" srcId="{EA6B96EE-3697-4F53-B5A4-DA1DC65FBF01}" destId="{0E32DF6E-DD02-4C07-9EDE-4479D2150D7C}" srcOrd="0" destOrd="0" presId="urn:microsoft.com/office/officeart/2005/8/layout/list1"/>
    <dgm:cxn modelId="{306DF2A8-E64B-47A9-B0B5-D5C393249622}" type="presParOf" srcId="{C2CD06BE-E3D5-4C70-ADA2-F330185A7F05}" destId="{44831C75-8B8C-4973-8042-340587181AAB}" srcOrd="0" destOrd="0" presId="urn:microsoft.com/office/officeart/2005/8/layout/list1"/>
    <dgm:cxn modelId="{E630BA1A-4CA7-473E-8BDE-0ED23DF5B75A}" type="presParOf" srcId="{44831C75-8B8C-4973-8042-340587181AAB}" destId="{B4EAD05A-7AE7-4CD5-A090-FA48953CFCD0}" srcOrd="0" destOrd="0" presId="urn:microsoft.com/office/officeart/2005/8/layout/list1"/>
    <dgm:cxn modelId="{BAC84A2C-CF07-440C-AB29-EED8E6ADDB3C}" type="presParOf" srcId="{44831C75-8B8C-4973-8042-340587181AAB}" destId="{CF0C2F8D-DF1D-4AB5-95F5-79DDE8F41CE3}" srcOrd="1" destOrd="0" presId="urn:microsoft.com/office/officeart/2005/8/layout/list1"/>
    <dgm:cxn modelId="{82509AAE-3C4F-44D3-8332-EB48379C795E}" type="presParOf" srcId="{C2CD06BE-E3D5-4C70-ADA2-F330185A7F05}" destId="{475B1063-EC8B-4370-9CD8-78711D9C9515}" srcOrd="1" destOrd="0" presId="urn:microsoft.com/office/officeart/2005/8/layout/list1"/>
    <dgm:cxn modelId="{BF9D680D-8CB0-48F4-896C-A5C2DA822E05}" type="presParOf" srcId="{C2CD06BE-E3D5-4C70-ADA2-F330185A7F05}" destId="{14D85F50-EE65-478C-AE1B-2D21B55F942D}" srcOrd="2" destOrd="0" presId="urn:microsoft.com/office/officeart/2005/8/layout/list1"/>
    <dgm:cxn modelId="{72C6B931-6411-4086-84E6-D051CDF1586C}" type="presParOf" srcId="{C2CD06BE-E3D5-4C70-ADA2-F330185A7F05}" destId="{DADBE367-0270-43CC-838F-05A97F8BE7A9}" srcOrd="3" destOrd="0" presId="urn:microsoft.com/office/officeart/2005/8/layout/list1"/>
    <dgm:cxn modelId="{E32B91BB-1553-4D64-8978-387996606E41}" type="presParOf" srcId="{C2CD06BE-E3D5-4C70-ADA2-F330185A7F05}" destId="{38ADB962-A465-437F-A87B-0B468AA7FE39}" srcOrd="4" destOrd="0" presId="urn:microsoft.com/office/officeart/2005/8/layout/list1"/>
    <dgm:cxn modelId="{94D6E8F5-DE1A-48BF-A3DF-11B78A0BCE95}" type="presParOf" srcId="{38ADB962-A465-437F-A87B-0B468AA7FE39}" destId="{DD67E236-A36F-4234-85CB-930EBB6AA5DC}" srcOrd="0" destOrd="0" presId="urn:microsoft.com/office/officeart/2005/8/layout/list1"/>
    <dgm:cxn modelId="{6D333096-B658-4075-A4BD-80757A4F9F1C}" type="presParOf" srcId="{38ADB962-A465-437F-A87B-0B468AA7FE39}" destId="{33A675E7-2B13-4F4C-B3ED-D66A2E8235BD}" srcOrd="1" destOrd="0" presId="urn:microsoft.com/office/officeart/2005/8/layout/list1"/>
    <dgm:cxn modelId="{1F0A45D7-8152-4F6B-99E7-B15BB0694CB1}" type="presParOf" srcId="{C2CD06BE-E3D5-4C70-ADA2-F330185A7F05}" destId="{319CAB49-0FB7-4F34-A081-5A6CA8A509EE}" srcOrd="5" destOrd="0" presId="urn:microsoft.com/office/officeart/2005/8/layout/list1"/>
    <dgm:cxn modelId="{D7E59223-EE71-4FB5-A9DE-7DB5BE6D9C53}" type="presParOf" srcId="{C2CD06BE-E3D5-4C70-ADA2-F330185A7F05}" destId="{656FBDE2-8040-43B0-97BD-CDAC1C706734}" srcOrd="6" destOrd="0" presId="urn:microsoft.com/office/officeart/2005/8/layout/list1"/>
    <dgm:cxn modelId="{DA30C5B8-FD26-4C48-9B49-936C4DCC3C3F}" type="presParOf" srcId="{C2CD06BE-E3D5-4C70-ADA2-F330185A7F05}" destId="{52AAC63E-F097-4A09-BE40-35426CCD00E2}" srcOrd="7" destOrd="0" presId="urn:microsoft.com/office/officeart/2005/8/layout/list1"/>
    <dgm:cxn modelId="{054DFC9D-BB10-4FCC-9735-DB89BB71C4DE}" type="presParOf" srcId="{C2CD06BE-E3D5-4C70-ADA2-F330185A7F05}" destId="{9B935B5E-A334-49D1-92CF-E30AE0430F8F}" srcOrd="8" destOrd="0" presId="urn:microsoft.com/office/officeart/2005/8/layout/list1"/>
    <dgm:cxn modelId="{9FD5668C-318F-482B-8454-EF9CF4858CBE}" type="presParOf" srcId="{9B935B5E-A334-49D1-92CF-E30AE0430F8F}" destId="{89D0B009-8CBE-41F7-BC37-30DAE037A3CB}" srcOrd="0" destOrd="0" presId="urn:microsoft.com/office/officeart/2005/8/layout/list1"/>
    <dgm:cxn modelId="{E23D9290-885F-457D-82CA-18AF0312297A}" type="presParOf" srcId="{9B935B5E-A334-49D1-92CF-E30AE0430F8F}" destId="{3AB57C0C-0868-4B46-B763-8A20021E00B4}" srcOrd="1" destOrd="0" presId="urn:microsoft.com/office/officeart/2005/8/layout/list1"/>
    <dgm:cxn modelId="{33D69ADE-D195-4ABE-9EF3-472AD27743DA}" type="presParOf" srcId="{C2CD06BE-E3D5-4C70-ADA2-F330185A7F05}" destId="{BBDFFB22-9712-4EF6-BC67-558574A09A0D}" srcOrd="9" destOrd="0" presId="urn:microsoft.com/office/officeart/2005/8/layout/list1"/>
    <dgm:cxn modelId="{8CB29F0C-E734-4FC2-A49E-32F9123377D3}" type="presParOf" srcId="{C2CD06BE-E3D5-4C70-ADA2-F330185A7F05}" destId="{B2B8AA65-A758-4C12-BB27-4A7394582546}" srcOrd="10" destOrd="0" presId="urn:microsoft.com/office/officeart/2005/8/layout/list1"/>
    <dgm:cxn modelId="{A8B5629A-4D1E-4D1B-90FB-3B2D3965C628}" type="presParOf" srcId="{C2CD06BE-E3D5-4C70-ADA2-F330185A7F05}" destId="{02B6DA69-952B-48B5-A016-AA7A10288EBD}" srcOrd="11" destOrd="0" presId="urn:microsoft.com/office/officeart/2005/8/layout/list1"/>
    <dgm:cxn modelId="{529E3640-7AE8-412B-ACD7-D7B91E60A895}" type="presParOf" srcId="{C2CD06BE-E3D5-4C70-ADA2-F330185A7F05}" destId="{63DC8657-254C-4C9B-840F-06DD81E3A67C}" srcOrd="12" destOrd="0" presId="urn:microsoft.com/office/officeart/2005/8/layout/list1"/>
    <dgm:cxn modelId="{B0856624-B226-4E82-83AF-6BAE3BF85B33}" type="presParOf" srcId="{63DC8657-254C-4C9B-840F-06DD81E3A67C}" destId="{8475E3E0-A4E7-4FD7-B5E1-A59E08B585AC}" srcOrd="0" destOrd="0" presId="urn:microsoft.com/office/officeart/2005/8/layout/list1"/>
    <dgm:cxn modelId="{15C4FF0E-FE26-4BC7-8D63-41D8B42E5C08}" type="presParOf" srcId="{63DC8657-254C-4C9B-840F-06DD81E3A67C}" destId="{33FC33D0-2C1D-450B-A0A6-C96017CC9969}" srcOrd="1" destOrd="0" presId="urn:microsoft.com/office/officeart/2005/8/layout/list1"/>
    <dgm:cxn modelId="{00CCA2A3-F332-44C9-9223-0B6BCE8CD551}" type="presParOf" srcId="{C2CD06BE-E3D5-4C70-ADA2-F330185A7F05}" destId="{6D3C8046-61DA-438C-8D57-3554D8940119}" srcOrd="13" destOrd="0" presId="urn:microsoft.com/office/officeart/2005/8/layout/list1"/>
    <dgm:cxn modelId="{B50A74DA-82F4-4168-A0BA-54DDFBEDB75E}" type="presParOf" srcId="{C2CD06BE-E3D5-4C70-ADA2-F330185A7F05}" destId="{F3DF98BE-03E9-40B3-8258-0D7DF044F750}" srcOrd="14" destOrd="0" presId="urn:microsoft.com/office/officeart/2005/8/layout/list1"/>
    <dgm:cxn modelId="{AD78554E-CAE3-434F-8E9D-04BB97EAEC99}" type="presParOf" srcId="{C2CD06BE-E3D5-4C70-ADA2-F330185A7F05}" destId="{391BDA4D-E8F1-4FE3-86A9-DD4C6B05E57C}" srcOrd="15" destOrd="0" presId="urn:microsoft.com/office/officeart/2005/8/layout/list1"/>
    <dgm:cxn modelId="{A3E21B4D-9F8C-46ED-BAD2-E8B4074C26BC}" type="presParOf" srcId="{C2CD06BE-E3D5-4C70-ADA2-F330185A7F05}" destId="{A1AC93AB-939C-421E-AFF7-4B4F3596D108}" srcOrd="16" destOrd="0" presId="urn:microsoft.com/office/officeart/2005/8/layout/list1"/>
    <dgm:cxn modelId="{FFF4381F-EAD8-4CDF-B0A8-626A5D1B59B2}" type="presParOf" srcId="{A1AC93AB-939C-421E-AFF7-4B4F3596D108}" destId="{410F2579-FD88-4720-995F-9BA88B4AD603}" srcOrd="0" destOrd="0" presId="urn:microsoft.com/office/officeart/2005/8/layout/list1"/>
    <dgm:cxn modelId="{97111E33-19DC-46E7-A157-67199CCD7440}" type="presParOf" srcId="{A1AC93AB-939C-421E-AFF7-4B4F3596D108}" destId="{57E116C7-2FA6-41F8-9001-AD5872BFC8CA}" srcOrd="1" destOrd="0" presId="urn:microsoft.com/office/officeart/2005/8/layout/list1"/>
    <dgm:cxn modelId="{886C9363-43D4-436F-84D9-62D8ECFABA31}" type="presParOf" srcId="{C2CD06BE-E3D5-4C70-ADA2-F330185A7F05}" destId="{6CDE0BE2-D3A1-4C87-96F8-693828B8503F}" srcOrd="17" destOrd="0" presId="urn:microsoft.com/office/officeart/2005/8/layout/list1"/>
    <dgm:cxn modelId="{942DCE83-1188-47CA-A502-7ECF4133E0EC}" type="presParOf" srcId="{C2CD06BE-E3D5-4C70-ADA2-F330185A7F05}" destId="{191FC998-ECD6-4D60-8073-7ACFE802E6B1}" srcOrd="18" destOrd="0" presId="urn:microsoft.com/office/officeart/2005/8/layout/list1"/>
    <dgm:cxn modelId="{9B6245B2-C111-4FFD-A792-86B4691E5757}" type="presParOf" srcId="{C2CD06BE-E3D5-4C70-ADA2-F330185A7F05}" destId="{B99A7A31-8FFA-4164-BF0A-40EB1900194F}" srcOrd="19" destOrd="0" presId="urn:microsoft.com/office/officeart/2005/8/layout/list1"/>
    <dgm:cxn modelId="{882ED16D-9167-4B61-A04B-A0730B33FBF3}" type="presParOf" srcId="{C2CD06BE-E3D5-4C70-ADA2-F330185A7F05}" destId="{9F0A1C26-BFFD-47B2-AC32-3281CD272CAE}" srcOrd="20" destOrd="0" presId="urn:microsoft.com/office/officeart/2005/8/layout/list1"/>
    <dgm:cxn modelId="{8B72E2A2-15A6-4ABD-BFC0-4B7074395F94}" type="presParOf" srcId="{9F0A1C26-BFFD-47B2-AC32-3281CD272CAE}" destId="{0E32DF6E-DD02-4C07-9EDE-4479D2150D7C}" srcOrd="0" destOrd="0" presId="urn:microsoft.com/office/officeart/2005/8/layout/list1"/>
    <dgm:cxn modelId="{B1075BC9-7B67-45CB-814E-E0E35082ADCB}" type="presParOf" srcId="{9F0A1C26-BFFD-47B2-AC32-3281CD272CAE}" destId="{B8F72CAA-CEBA-46EA-80B2-8D6B5318970C}" srcOrd="1" destOrd="0" presId="urn:microsoft.com/office/officeart/2005/8/layout/list1"/>
    <dgm:cxn modelId="{5B73F580-9C95-402F-A303-6612D017FA3F}" type="presParOf" srcId="{C2CD06BE-E3D5-4C70-ADA2-F330185A7F05}" destId="{DF88FC9D-E5A2-4E18-B072-3395622DB092}" srcOrd="21" destOrd="0" presId="urn:microsoft.com/office/officeart/2005/8/layout/list1"/>
    <dgm:cxn modelId="{38BE56BB-D40D-41BB-9553-689A7F6C0EC7}" type="presParOf" srcId="{C2CD06BE-E3D5-4C70-ADA2-F330185A7F05}" destId="{6FF0EC69-391C-4871-8372-FC9479FBC9D4}"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5F50-EE65-478C-AE1B-2D21B55F942D}">
      <dsp:nvSpPr>
        <dsp:cNvPr id="0" name=""/>
        <dsp:cNvSpPr/>
      </dsp:nvSpPr>
      <dsp:spPr>
        <a:xfrm>
          <a:off x="0" y="325522"/>
          <a:ext cx="8069942"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F0C2F8D-DF1D-4AB5-95F5-79DDE8F41CE3}">
      <dsp:nvSpPr>
        <dsp:cNvPr id="0" name=""/>
        <dsp:cNvSpPr/>
      </dsp:nvSpPr>
      <dsp:spPr>
        <a:xfrm>
          <a:off x="403497" y="30322"/>
          <a:ext cx="5648959" cy="590400"/>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517" tIns="0" rIns="213517" bIns="0" numCol="1" spcCol="1270" anchor="ctr" anchorCtr="0">
          <a:noAutofit/>
        </a:bodyPr>
        <a:lstStyle/>
        <a:p>
          <a:pPr marL="0" lvl="0" indent="0" algn="l" defTabSz="889000">
            <a:lnSpc>
              <a:spcPct val="90000"/>
            </a:lnSpc>
            <a:spcBef>
              <a:spcPct val="0"/>
            </a:spcBef>
            <a:spcAft>
              <a:spcPct val="35000"/>
            </a:spcAft>
            <a:buNone/>
          </a:pPr>
          <a:r>
            <a:rPr lang="nl-NL" sz="2000" kern="1200" dirty="0"/>
            <a:t>Identiteit</a:t>
          </a:r>
        </a:p>
      </dsp:txBody>
      <dsp:txXfrm>
        <a:off x="432318" y="59143"/>
        <a:ext cx="5591317" cy="532758"/>
      </dsp:txXfrm>
    </dsp:sp>
    <dsp:sp modelId="{656FBDE2-8040-43B0-97BD-CDAC1C706734}">
      <dsp:nvSpPr>
        <dsp:cNvPr id="0" name=""/>
        <dsp:cNvSpPr/>
      </dsp:nvSpPr>
      <dsp:spPr>
        <a:xfrm>
          <a:off x="0" y="1232722"/>
          <a:ext cx="8069942"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3A675E7-2B13-4F4C-B3ED-D66A2E8235BD}">
      <dsp:nvSpPr>
        <dsp:cNvPr id="0" name=""/>
        <dsp:cNvSpPr/>
      </dsp:nvSpPr>
      <dsp:spPr>
        <a:xfrm>
          <a:off x="403497" y="937522"/>
          <a:ext cx="5648959" cy="590400"/>
        </a:xfrm>
        <a:prstGeom prst="roundRect">
          <a:avLst/>
        </a:prstGeom>
        <a:solidFill>
          <a:schemeClr val="accent2">
            <a:hueOff val="-656514"/>
            <a:satOff val="-19060"/>
            <a:lumOff val="1149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517" tIns="0" rIns="213517" bIns="0" numCol="1" spcCol="1270" anchor="ctr" anchorCtr="0">
          <a:noAutofit/>
        </a:bodyPr>
        <a:lstStyle/>
        <a:p>
          <a:pPr marL="0" lvl="0" indent="0" algn="l" defTabSz="889000">
            <a:lnSpc>
              <a:spcPct val="90000"/>
            </a:lnSpc>
            <a:spcBef>
              <a:spcPct val="0"/>
            </a:spcBef>
            <a:spcAft>
              <a:spcPct val="35000"/>
            </a:spcAft>
            <a:buNone/>
          </a:pPr>
          <a:r>
            <a:rPr lang="nl-NL" sz="2000" kern="1200" dirty="0"/>
            <a:t>Partnerships</a:t>
          </a:r>
        </a:p>
      </dsp:txBody>
      <dsp:txXfrm>
        <a:off x="432318" y="966343"/>
        <a:ext cx="5591317" cy="532758"/>
      </dsp:txXfrm>
    </dsp:sp>
    <dsp:sp modelId="{B2B8AA65-A758-4C12-BB27-4A7394582546}">
      <dsp:nvSpPr>
        <dsp:cNvPr id="0" name=""/>
        <dsp:cNvSpPr/>
      </dsp:nvSpPr>
      <dsp:spPr>
        <a:xfrm>
          <a:off x="0" y="2139922"/>
          <a:ext cx="8069942"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AB57C0C-0868-4B46-B763-8A20021E00B4}">
      <dsp:nvSpPr>
        <dsp:cNvPr id="0" name=""/>
        <dsp:cNvSpPr/>
      </dsp:nvSpPr>
      <dsp:spPr>
        <a:xfrm>
          <a:off x="403497" y="1844722"/>
          <a:ext cx="5648959" cy="590400"/>
        </a:xfrm>
        <a:prstGeom prst="roundRect">
          <a:avLst/>
        </a:prstGeom>
        <a:solidFill>
          <a:schemeClr val="accent2">
            <a:hueOff val="-1313027"/>
            <a:satOff val="-38121"/>
            <a:lumOff val="2298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517" tIns="0" rIns="213517" bIns="0" numCol="1" spcCol="1270" anchor="ctr" anchorCtr="0">
          <a:noAutofit/>
        </a:bodyPr>
        <a:lstStyle/>
        <a:p>
          <a:pPr marL="0" lvl="0" indent="0" algn="l" defTabSz="889000">
            <a:lnSpc>
              <a:spcPct val="90000"/>
            </a:lnSpc>
            <a:spcBef>
              <a:spcPct val="0"/>
            </a:spcBef>
            <a:spcAft>
              <a:spcPct val="35000"/>
            </a:spcAft>
            <a:buNone/>
          </a:pPr>
          <a:r>
            <a:rPr lang="nl-NL" sz="2000" kern="1200" dirty="0"/>
            <a:t>Producten en verpakkingen</a:t>
          </a:r>
        </a:p>
      </dsp:txBody>
      <dsp:txXfrm>
        <a:off x="432318" y="1873543"/>
        <a:ext cx="5591317" cy="532758"/>
      </dsp:txXfrm>
    </dsp:sp>
    <dsp:sp modelId="{F3DF98BE-03E9-40B3-8258-0D7DF044F750}">
      <dsp:nvSpPr>
        <dsp:cNvPr id="0" name=""/>
        <dsp:cNvSpPr/>
      </dsp:nvSpPr>
      <dsp:spPr>
        <a:xfrm>
          <a:off x="0" y="3047122"/>
          <a:ext cx="8069942"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3FC33D0-2C1D-450B-A0A6-C96017CC9969}">
      <dsp:nvSpPr>
        <dsp:cNvPr id="0" name=""/>
        <dsp:cNvSpPr/>
      </dsp:nvSpPr>
      <dsp:spPr>
        <a:xfrm>
          <a:off x="403497" y="2751922"/>
          <a:ext cx="5648959" cy="590400"/>
        </a:xfrm>
        <a:prstGeom prst="roundRect">
          <a:avLst/>
        </a:prstGeom>
        <a:solidFill>
          <a:schemeClr val="accent2">
            <a:hueOff val="-1969541"/>
            <a:satOff val="-57181"/>
            <a:lumOff val="3447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517" tIns="0" rIns="213517" bIns="0" numCol="1" spcCol="1270" anchor="ctr" anchorCtr="0">
          <a:noAutofit/>
        </a:bodyPr>
        <a:lstStyle/>
        <a:p>
          <a:pPr marL="0" lvl="0" indent="0" algn="l" defTabSz="889000">
            <a:lnSpc>
              <a:spcPct val="90000"/>
            </a:lnSpc>
            <a:spcBef>
              <a:spcPct val="0"/>
            </a:spcBef>
            <a:spcAft>
              <a:spcPct val="35000"/>
            </a:spcAft>
            <a:buNone/>
          </a:pPr>
          <a:r>
            <a:rPr lang="nl-NL" sz="2000" kern="1200" dirty="0"/>
            <a:t>Fysieke koop- en consumptieomgeving</a:t>
          </a:r>
        </a:p>
      </dsp:txBody>
      <dsp:txXfrm>
        <a:off x="432318" y="2780743"/>
        <a:ext cx="5591317" cy="532758"/>
      </dsp:txXfrm>
    </dsp:sp>
    <dsp:sp modelId="{191FC998-ECD6-4D60-8073-7ACFE802E6B1}">
      <dsp:nvSpPr>
        <dsp:cNvPr id="0" name=""/>
        <dsp:cNvSpPr/>
      </dsp:nvSpPr>
      <dsp:spPr>
        <a:xfrm>
          <a:off x="0" y="3954322"/>
          <a:ext cx="8069942"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7E116C7-2FA6-41F8-9001-AD5872BFC8CA}">
      <dsp:nvSpPr>
        <dsp:cNvPr id="0" name=""/>
        <dsp:cNvSpPr/>
      </dsp:nvSpPr>
      <dsp:spPr>
        <a:xfrm>
          <a:off x="403497" y="3659122"/>
          <a:ext cx="5648959" cy="590400"/>
        </a:xfrm>
        <a:prstGeom prst="roundRect">
          <a:avLst/>
        </a:prstGeom>
        <a:solidFill>
          <a:schemeClr val="accent2">
            <a:hueOff val="-2626055"/>
            <a:satOff val="-76242"/>
            <a:lumOff val="4596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517" tIns="0" rIns="213517" bIns="0" numCol="1" spcCol="1270" anchor="ctr" anchorCtr="0">
          <a:noAutofit/>
        </a:bodyPr>
        <a:lstStyle/>
        <a:p>
          <a:pPr marL="0" lvl="0" indent="0" algn="l" defTabSz="889000">
            <a:lnSpc>
              <a:spcPct val="90000"/>
            </a:lnSpc>
            <a:spcBef>
              <a:spcPct val="0"/>
            </a:spcBef>
            <a:spcAft>
              <a:spcPct val="35000"/>
            </a:spcAft>
            <a:buNone/>
          </a:pPr>
          <a:r>
            <a:rPr lang="nl-NL" sz="2000" kern="1200" dirty="0"/>
            <a:t>Personeel</a:t>
          </a:r>
        </a:p>
      </dsp:txBody>
      <dsp:txXfrm>
        <a:off x="432318" y="3687943"/>
        <a:ext cx="5591317" cy="532758"/>
      </dsp:txXfrm>
    </dsp:sp>
    <dsp:sp modelId="{6FF0EC69-391C-4871-8372-FC9479FBC9D4}">
      <dsp:nvSpPr>
        <dsp:cNvPr id="0" name=""/>
        <dsp:cNvSpPr/>
      </dsp:nvSpPr>
      <dsp:spPr>
        <a:xfrm>
          <a:off x="0" y="4861522"/>
          <a:ext cx="8069942" cy="504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8F72CAA-CEBA-46EA-80B2-8D6B5318970C}">
      <dsp:nvSpPr>
        <dsp:cNvPr id="0" name=""/>
        <dsp:cNvSpPr/>
      </dsp:nvSpPr>
      <dsp:spPr>
        <a:xfrm>
          <a:off x="403497" y="4566322"/>
          <a:ext cx="5648959" cy="590400"/>
        </a:xfrm>
        <a:prstGeom prst="roundRect">
          <a:avLst/>
        </a:prstGeom>
        <a:solidFill>
          <a:schemeClr val="accent2">
            <a:hueOff val="-3282568"/>
            <a:satOff val="-95302"/>
            <a:lumOff val="574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13517" tIns="0" rIns="213517" bIns="0" numCol="1" spcCol="1270" anchor="ctr" anchorCtr="0">
          <a:noAutofit/>
        </a:bodyPr>
        <a:lstStyle/>
        <a:p>
          <a:pPr marL="0" lvl="0" indent="0" algn="l" defTabSz="889000">
            <a:lnSpc>
              <a:spcPct val="90000"/>
            </a:lnSpc>
            <a:spcBef>
              <a:spcPct val="0"/>
            </a:spcBef>
            <a:spcAft>
              <a:spcPct val="35000"/>
            </a:spcAft>
            <a:buNone/>
          </a:pPr>
          <a:r>
            <a:rPr lang="nl-NL" sz="2000" kern="1200" dirty="0"/>
            <a:t>Communicatie</a:t>
          </a:r>
        </a:p>
      </dsp:txBody>
      <dsp:txXfrm>
        <a:off x="432318" y="4595143"/>
        <a:ext cx="5591317"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85F50-EE65-478C-AE1B-2D21B55F942D}">
      <dsp:nvSpPr>
        <dsp:cNvPr id="0" name=""/>
        <dsp:cNvSpPr/>
      </dsp:nvSpPr>
      <dsp:spPr>
        <a:xfrm>
          <a:off x="0" y="320379"/>
          <a:ext cx="6952342"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F0C2F8D-DF1D-4AB5-95F5-79DDE8F41CE3}">
      <dsp:nvSpPr>
        <dsp:cNvPr id="0" name=""/>
        <dsp:cNvSpPr/>
      </dsp:nvSpPr>
      <dsp:spPr>
        <a:xfrm>
          <a:off x="347617" y="84219"/>
          <a:ext cx="4866639" cy="472320"/>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3947" tIns="0" rIns="183947" bIns="0" numCol="1" spcCol="1270" anchor="ctr" anchorCtr="0">
          <a:noAutofit/>
        </a:bodyPr>
        <a:lstStyle/>
        <a:p>
          <a:pPr marL="0" lvl="0" indent="0" algn="l" defTabSz="711200">
            <a:lnSpc>
              <a:spcPct val="90000"/>
            </a:lnSpc>
            <a:spcBef>
              <a:spcPct val="0"/>
            </a:spcBef>
            <a:spcAft>
              <a:spcPct val="35000"/>
            </a:spcAft>
            <a:buNone/>
          </a:pPr>
          <a:r>
            <a:rPr lang="nl-NL" sz="1600" kern="1200" dirty="0"/>
            <a:t>Identiteit</a:t>
          </a:r>
        </a:p>
      </dsp:txBody>
      <dsp:txXfrm>
        <a:off x="370674" y="107276"/>
        <a:ext cx="4820525" cy="426206"/>
      </dsp:txXfrm>
    </dsp:sp>
    <dsp:sp modelId="{656FBDE2-8040-43B0-97BD-CDAC1C706734}">
      <dsp:nvSpPr>
        <dsp:cNvPr id="0" name=""/>
        <dsp:cNvSpPr/>
      </dsp:nvSpPr>
      <dsp:spPr>
        <a:xfrm>
          <a:off x="0" y="1046139"/>
          <a:ext cx="6952342"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3A675E7-2B13-4F4C-B3ED-D66A2E8235BD}">
      <dsp:nvSpPr>
        <dsp:cNvPr id="0" name=""/>
        <dsp:cNvSpPr/>
      </dsp:nvSpPr>
      <dsp:spPr>
        <a:xfrm>
          <a:off x="347617" y="809979"/>
          <a:ext cx="4866639" cy="472320"/>
        </a:xfrm>
        <a:prstGeom prst="roundRect">
          <a:avLst/>
        </a:prstGeom>
        <a:solidFill>
          <a:schemeClr val="accent2">
            <a:hueOff val="-656514"/>
            <a:satOff val="-19060"/>
            <a:lumOff val="1149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3947" tIns="0" rIns="183947" bIns="0" numCol="1" spcCol="1270" anchor="ctr" anchorCtr="0">
          <a:noAutofit/>
        </a:bodyPr>
        <a:lstStyle/>
        <a:p>
          <a:pPr marL="0" lvl="0" indent="0" algn="l" defTabSz="711200">
            <a:lnSpc>
              <a:spcPct val="90000"/>
            </a:lnSpc>
            <a:spcBef>
              <a:spcPct val="0"/>
            </a:spcBef>
            <a:spcAft>
              <a:spcPct val="35000"/>
            </a:spcAft>
            <a:buNone/>
          </a:pPr>
          <a:r>
            <a:rPr lang="nl-NL" sz="1600" kern="1200" dirty="0"/>
            <a:t>Partnerships</a:t>
          </a:r>
        </a:p>
      </dsp:txBody>
      <dsp:txXfrm>
        <a:off x="370674" y="833036"/>
        <a:ext cx="4820525" cy="426206"/>
      </dsp:txXfrm>
    </dsp:sp>
    <dsp:sp modelId="{B2B8AA65-A758-4C12-BB27-4A7394582546}">
      <dsp:nvSpPr>
        <dsp:cNvPr id="0" name=""/>
        <dsp:cNvSpPr/>
      </dsp:nvSpPr>
      <dsp:spPr>
        <a:xfrm>
          <a:off x="0" y="1771899"/>
          <a:ext cx="6952342"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AB57C0C-0868-4B46-B763-8A20021E00B4}">
      <dsp:nvSpPr>
        <dsp:cNvPr id="0" name=""/>
        <dsp:cNvSpPr/>
      </dsp:nvSpPr>
      <dsp:spPr>
        <a:xfrm>
          <a:off x="347617" y="1535739"/>
          <a:ext cx="4866639" cy="472320"/>
        </a:xfrm>
        <a:prstGeom prst="roundRect">
          <a:avLst/>
        </a:prstGeom>
        <a:solidFill>
          <a:schemeClr val="accent2">
            <a:hueOff val="-1313027"/>
            <a:satOff val="-38121"/>
            <a:lumOff val="2298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3947" tIns="0" rIns="183947" bIns="0" numCol="1" spcCol="1270" anchor="ctr" anchorCtr="0">
          <a:noAutofit/>
        </a:bodyPr>
        <a:lstStyle/>
        <a:p>
          <a:pPr marL="0" lvl="0" indent="0" algn="l" defTabSz="711200">
            <a:lnSpc>
              <a:spcPct val="90000"/>
            </a:lnSpc>
            <a:spcBef>
              <a:spcPct val="0"/>
            </a:spcBef>
            <a:spcAft>
              <a:spcPct val="35000"/>
            </a:spcAft>
            <a:buNone/>
          </a:pPr>
          <a:r>
            <a:rPr lang="nl-NL" sz="1600" kern="1200" dirty="0"/>
            <a:t>Producten en verpakkingen</a:t>
          </a:r>
        </a:p>
      </dsp:txBody>
      <dsp:txXfrm>
        <a:off x="370674" y="1558796"/>
        <a:ext cx="4820525" cy="426206"/>
      </dsp:txXfrm>
    </dsp:sp>
    <dsp:sp modelId="{F3DF98BE-03E9-40B3-8258-0D7DF044F750}">
      <dsp:nvSpPr>
        <dsp:cNvPr id="0" name=""/>
        <dsp:cNvSpPr/>
      </dsp:nvSpPr>
      <dsp:spPr>
        <a:xfrm>
          <a:off x="0" y="2497659"/>
          <a:ext cx="6952342"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33FC33D0-2C1D-450B-A0A6-C96017CC9969}">
      <dsp:nvSpPr>
        <dsp:cNvPr id="0" name=""/>
        <dsp:cNvSpPr/>
      </dsp:nvSpPr>
      <dsp:spPr>
        <a:xfrm>
          <a:off x="347617" y="2261499"/>
          <a:ext cx="4866639" cy="472320"/>
        </a:xfrm>
        <a:prstGeom prst="roundRect">
          <a:avLst/>
        </a:prstGeom>
        <a:solidFill>
          <a:schemeClr val="accent2">
            <a:hueOff val="-1969541"/>
            <a:satOff val="-57181"/>
            <a:lumOff val="3447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3947" tIns="0" rIns="183947" bIns="0" numCol="1" spcCol="1270" anchor="ctr" anchorCtr="0">
          <a:noAutofit/>
        </a:bodyPr>
        <a:lstStyle/>
        <a:p>
          <a:pPr marL="0" lvl="0" indent="0" algn="l" defTabSz="711200">
            <a:lnSpc>
              <a:spcPct val="90000"/>
            </a:lnSpc>
            <a:spcBef>
              <a:spcPct val="0"/>
            </a:spcBef>
            <a:spcAft>
              <a:spcPct val="35000"/>
            </a:spcAft>
            <a:buNone/>
          </a:pPr>
          <a:r>
            <a:rPr lang="nl-NL" sz="1600" kern="1200" dirty="0"/>
            <a:t>Fysieke koop- en consumptieomgeving</a:t>
          </a:r>
        </a:p>
      </dsp:txBody>
      <dsp:txXfrm>
        <a:off x="370674" y="2284556"/>
        <a:ext cx="4820525" cy="426206"/>
      </dsp:txXfrm>
    </dsp:sp>
    <dsp:sp modelId="{191FC998-ECD6-4D60-8073-7ACFE802E6B1}">
      <dsp:nvSpPr>
        <dsp:cNvPr id="0" name=""/>
        <dsp:cNvSpPr/>
      </dsp:nvSpPr>
      <dsp:spPr>
        <a:xfrm>
          <a:off x="0" y="3223419"/>
          <a:ext cx="6952342"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7E116C7-2FA6-41F8-9001-AD5872BFC8CA}">
      <dsp:nvSpPr>
        <dsp:cNvPr id="0" name=""/>
        <dsp:cNvSpPr/>
      </dsp:nvSpPr>
      <dsp:spPr>
        <a:xfrm>
          <a:off x="347617" y="2987259"/>
          <a:ext cx="4866639" cy="472320"/>
        </a:xfrm>
        <a:prstGeom prst="roundRect">
          <a:avLst/>
        </a:prstGeom>
        <a:solidFill>
          <a:schemeClr val="accent2">
            <a:hueOff val="-2626055"/>
            <a:satOff val="-76242"/>
            <a:lumOff val="4596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3947" tIns="0" rIns="183947" bIns="0" numCol="1" spcCol="1270" anchor="ctr" anchorCtr="0">
          <a:noAutofit/>
        </a:bodyPr>
        <a:lstStyle/>
        <a:p>
          <a:pPr marL="0" lvl="0" indent="0" algn="l" defTabSz="711200">
            <a:lnSpc>
              <a:spcPct val="90000"/>
            </a:lnSpc>
            <a:spcBef>
              <a:spcPct val="0"/>
            </a:spcBef>
            <a:spcAft>
              <a:spcPct val="35000"/>
            </a:spcAft>
            <a:buNone/>
          </a:pPr>
          <a:r>
            <a:rPr lang="nl-NL" sz="1600" kern="1200" dirty="0"/>
            <a:t>Personeel</a:t>
          </a:r>
        </a:p>
      </dsp:txBody>
      <dsp:txXfrm>
        <a:off x="370674" y="3010316"/>
        <a:ext cx="4820525" cy="426206"/>
      </dsp:txXfrm>
    </dsp:sp>
    <dsp:sp modelId="{6FF0EC69-391C-4871-8372-FC9479FBC9D4}">
      <dsp:nvSpPr>
        <dsp:cNvPr id="0" name=""/>
        <dsp:cNvSpPr/>
      </dsp:nvSpPr>
      <dsp:spPr>
        <a:xfrm>
          <a:off x="0" y="3949179"/>
          <a:ext cx="6952342"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8F72CAA-CEBA-46EA-80B2-8D6B5318970C}">
      <dsp:nvSpPr>
        <dsp:cNvPr id="0" name=""/>
        <dsp:cNvSpPr/>
      </dsp:nvSpPr>
      <dsp:spPr>
        <a:xfrm>
          <a:off x="347617" y="3713019"/>
          <a:ext cx="4866639" cy="472320"/>
        </a:xfrm>
        <a:prstGeom prst="roundRect">
          <a:avLst/>
        </a:prstGeom>
        <a:solidFill>
          <a:schemeClr val="accent2">
            <a:hueOff val="-3282568"/>
            <a:satOff val="-95302"/>
            <a:lumOff val="574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3947" tIns="0" rIns="183947" bIns="0" numCol="1" spcCol="1270" anchor="ctr" anchorCtr="0">
          <a:noAutofit/>
        </a:bodyPr>
        <a:lstStyle/>
        <a:p>
          <a:pPr marL="0" lvl="0" indent="0" algn="l" defTabSz="711200">
            <a:lnSpc>
              <a:spcPct val="90000"/>
            </a:lnSpc>
            <a:spcBef>
              <a:spcPct val="0"/>
            </a:spcBef>
            <a:spcAft>
              <a:spcPct val="35000"/>
            </a:spcAft>
            <a:buNone/>
          </a:pPr>
          <a:r>
            <a:rPr lang="nl-NL" sz="1600" kern="1200" dirty="0"/>
            <a:t>Communicatie</a:t>
          </a:r>
        </a:p>
      </dsp:txBody>
      <dsp:txXfrm>
        <a:off x="370674" y="3736076"/>
        <a:ext cx="4820525"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397CF-E02E-4903-A055-890F16227311}" type="datetimeFigureOut">
              <a:rPr lang="en-GB" smtClean="0"/>
              <a:t>20/08/2023</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9AB66-6B1B-4D33-8EC2-D94AB424B261}" type="slidenum">
              <a:rPr lang="en-GB" smtClean="0"/>
              <a:t>‹nr.›</a:t>
            </a:fld>
            <a:endParaRPr lang="en-GB"/>
          </a:p>
        </p:txBody>
      </p:sp>
    </p:spTree>
    <p:extLst>
      <p:ext uri="{BB962C8B-B14F-4D97-AF65-F5344CB8AC3E}">
        <p14:creationId xmlns:p14="http://schemas.microsoft.com/office/powerpoint/2010/main" val="116821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‘Imagineering’ is een samentrekking van ‘</a:t>
            </a:r>
            <a:r>
              <a:rPr lang="nl-NL" dirty="0" err="1"/>
              <a:t>imagination</a:t>
            </a:r>
            <a:r>
              <a:rPr lang="nl-NL" dirty="0"/>
              <a:t>’ en ‘engineering’. Voeg verbeelding en techniek samen en je krijgt de meest fantasievolle, spannende en unieke pretparkbelevenissen.</a:t>
            </a:r>
          </a:p>
          <a:p>
            <a:r>
              <a:rPr lang="nl-NL" dirty="0"/>
              <a:t>Wereldwijd bekend</a:t>
            </a:r>
          </a:p>
          <a:p>
            <a:r>
              <a:rPr lang="nl-NL" dirty="0"/>
              <a:t>Imagineering is een term die door Walt Disney bekendheid over de hele wereld kreeg. Maar het woord ‘</a:t>
            </a:r>
            <a:r>
              <a:rPr lang="nl-NL" dirty="0" err="1"/>
              <a:t>imagineering</a:t>
            </a:r>
            <a:r>
              <a:rPr lang="nl-NL" dirty="0"/>
              <a:t>’ werd voor het eerst gebruikt door de Amerikaanse aluminiumfabriek </a:t>
            </a:r>
            <a:r>
              <a:rPr lang="nl-NL" dirty="0" err="1"/>
              <a:t>Alcoa</a:t>
            </a:r>
            <a:r>
              <a:rPr lang="nl-NL" dirty="0"/>
              <a:t>, die meteen na de Tweede Wereldoorlog op zoek was naar andere afzetgebieden buiten de wapenindustrie. In 1946 zei een manager van </a:t>
            </a:r>
            <a:r>
              <a:rPr lang="nl-NL" dirty="0" err="1"/>
              <a:t>Alcoa</a:t>
            </a:r>
            <a:r>
              <a:rPr lang="nl-NL" dirty="0"/>
              <a:t> in Time Magazine: “Wij werken hard aan </a:t>
            </a:r>
            <a:r>
              <a:rPr lang="nl-NL" dirty="0" err="1"/>
              <a:t>imagineering</a:t>
            </a:r>
            <a:r>
              <a:rPr lang="nl-NL" dirty="0"/>
              <a:t>; je laat eerst je fantasie de vrije loop en je ontwikkelt dat vervolgens tot iets bruikbaars”. Imagineering was een uitdrukking die door </a:t>
            </a:r>
            <a:r>
              <a:rPr lang="nl-NL" dirty="0" err="1"/>
              <a:t>Alcoa</a:t>
            </a:r>
            <a:r>
              <a:rPr lang="nl-NL" dirty="0"/>
              <a:t> intern werd gebruikt. Door Walt Disney werd de benaming wereldwijd bekend.</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3</a:t>
            </a:fld>
            <a:endParaRPr lang="en-GB"/>
          </a:p>
        </p:txBody>
      </p:sp>
    </p:spTree>
    <p:extLst>
      <p:ext uri="{BB962C8B-B14F-4D97-AF65-F5344CB8AC3E}">
        <p14:creationId xmlns:p14="http://schemas.microsoft.com/office/powerpoint/2010/main" val="388183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15</a:t>
            </a:fld>
            <a:endParaRPr lang="en-GB"/>
          </a:p>
        </p:txBody>
      </p:sp>
    </p:spTree>
    <p:extLst>
      <p:ext uri="{BB962C8B-B14F-4D97-AF65-F5344CB8AC3E}">
        <p14:creationId xmlns:p14="http://schemas.microsoft.com/office/powerpoint/2010/main" val="794548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16</a:t>
            </a:fld>
            <a:endParaRPr lang="en-GB"/>
          </a:p>
        </p:txBody>
      </p:sp>
    </p:spTree>
    <p:extLst>
      <p:ext uri="{BB962C8B-B14F-4D97-AF65-F5344CB8AC3E}">
        <p14:creationId xmlns:p14="http://schemas.microsoft.com/office/powerpoint/2010/main" val="3656201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18</a:t>
            </a:fld>
            <a:endParaRPr lang="en-GB"/>
          </a:p>
        </p:txBody>
      </p:sp>
    </p:spTree>
    <p:extLst>
      <p:ext uri="{BB962C8B-B14F-4D97-AF65-F5344CB8AC3E}">
        <p14:creationId xmlns:p14="http://schemas.microsoft.com/office/powerpoint/2010/main" val="3636964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19</a:t>
            </a:fld>
            <a:endParaRPr lang="en-GB"/>
          </a:p>
        </p:txBody>
      </p:sp>
    </p:spTree>
    <p:extLst>
      <p:ext uri="{BB962C8B-B14F-4D97-AF65-F5344CB8AC3E}">
        <p14:creationId xmlns:p14="http://schemas.microsoft.com/office/powerpoint/2010/main" val="906731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20</a:t>
            </a:fld>
            <a:endParaRPr lang="en-GB"/>
          </a:p>
        </p:txBody>
      </p:sp>
    </p:spTree>
    <p:extLst>
      <p:ext uri="{BB962C8B-B14F-4D97-AF65-F5344CB8AC3E}">
        <p14:creationId xmlns:p14="http://schemas.microsoft.com/office/powerpoint/2010/main" val="1477517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Betekeniseconomie is een maatschappelijke ontwikkeling waarbij de menselijke behoefte naar zingeving en betekenisvol handelen steeds meer naar voren komt. Het bepaalt steeds meer ons menselijk gedrag en in het bijzonder ons economisch handelen.</a:t>
            </a:r>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4</a:t>
            </a:fld>
            <a:endParaRPr lang="en-GB"/>
          </a:p>
        </p:txBody>
      </p:sp>
    </p:spTree>
    <p:extLst>
      <p:ext uri="{BB962C8B-B14F-4D97-AF65-F5344CB8AC3E}">
        <p14:creationId xmlns:p14="http://schemas.microsoft.com/office/powerpoint/2010/main" val="1817906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Creativiteit inzetten</a:t>
            </a:r>
            <a:r>
              <a:rPr lang="nl-NL" b="1" baseline="0" dirty="0"/>
              <a:t> om vooral de </a:t>
            </a:r>
            <a:r>
              <a:rPr lang="nl-NL" b="1" baseline="0" dirty="0" err="1"/>
              <a:t>physical</a:t>
            </a:r>
            <a:r>
              <a:rPr lang="nl-NL" b="1" baseline="0" dirty="0"/>
              <a:t> context te </a:t>
            </a:r>
            <a:r>
              <a:rPr lang="nl-NL" b="1" baseline="0" dirty="0" err="1"/>
              <a:t>beinvloeden</a:t>
            </a:r>
            <a:r>
              <a:rPr lang="nl-NL" b="1" baseline="0" dirty="0"/>
              <a:t>. </a:t>
            </a:r>
          </a:p>
          <a:p>
            <a:r>
              <a:rPr lang="nl-NL" baseline="0" dirty="0"/>
              <a:t>Persoonlijke context: Hoe zit je in je vel. Ruzie met je moeder, kat overleden etc. </a:t>
            </a:r>
          </a:p>
          <a:p>
            <a:r>
              <a:rPr lang="nl-NL" baseline="0" dirty="0"/>
              <a:t>Sociale context: met wie kom je naar een evenement toe? Ervaring vaak heel anders met een leuke groep mensen dan wanneer je alleen ergens heen gaat. </a:t>
            </a:r>
          </a:p>
          <a:p>
            <a:r>
              <a:rPr lang="nl-NL" baseline="0" dirty="0"/>
              <a:t>Aan zowel persoonlijke als sociale context kun je heel weinig doen. Geen invloed op. </a:t>
            </a:r>
          </a:p>
          <a:p>
            <a:r>
              <a:rPr lang="nl-NL" baseline="0" dirty="0"/>
              <a:t>Fysieke context is wel te beïnvloeden; zie volgende slide </a:t>
            </a:r>
          </a:p>
          <a:p>
            <a:endParaRPr lang="nl-NL" dirty="0"/>
          </a:p>
        </p:txBody>
      </p:sp>
      <p:sp>
        <p:nvSpPr>
          <p:cNvPr id="4" name="Tijdelijke aanduiding voor dianummer 3"/>
          <p:cNvSpPr>
            <a:spLocks noGrp="1"/>
          </p:cNvSpPr>
          <p:nvPr>
            <p:ph type="sldNum" sz="quarter" idx="10"/>
          </p:nvPr>
        </p:nvSpPr>
        <p:spPr/>
        <p:txBody>
          <a:bodyPr/>
          <a:lstStyle/>
          <a:p>
            <a:fld id="{85E3F95D-A3DE-44DA-BB08-416171D73416}" type="slidenum">
              <a:rPr lang="nl-NL" smtClean="0"/>
              <a:t>7</a:t>
            </a:fld>
            <a:endParaRPr lang="nl-NL"/>
          </a:p>
        </p:txBody>
      </p:sp>
    </p:spTree>
    <p:extLst>
      <p:ext uri="{BB962C8B-B14F-4D97-AF65-F5344CB8AC3E}">
        <p14:creationId xmlns:p14="http://schemas.microsoft.com/office/powerpoint/2010/main" val="142887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Toepassen op filmpje Sziget 2018 of ander voorbeeld….</a:t>
            </a:r>
          </a:p>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8</a:t>
            </a:fld>
            <a:endParaRPr lang="en-GB"/>
          </a:p>
        </p:txBody>
      </p:sp>
    </p:spTree>
    <p:extLst>
      <p:ext uri="{BB962C8B-B14F-4D97-AF65-F5344CB8AC3E}">
        <p14:creationId xmlns:p14="http://schemas.microsoft.com/office/powerpoint/2010/main" val="411722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10</a:t>
            </a:fld>
            <a:endParaRPr lang="en-GB"/>
          </a:p>
        </p:txBody>
      </p:sp>
    </p:spTree>
    <p:extLst>
      <p:ext uri="{BB962C8B-B14F-4D97-AF65-F5344CB8AC3E}">
        <p14:creationId xmlns:p14="http://schemas.microsoft.com/office/powerpoint/2010/main" val="2176560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3F95D-A3DE-44DA-BB08-416171D7341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873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12</a:t>
            </a:fld>
            <a:endParaRPr lang="en-GB"/>
          </a:p>
        </p:txBody>
      </p:sp>
    </p:spTree>
    <p:extLst>
      <p:ext uri="{BB962C8B-B14F-4D97-AF65-F5344CB8AC3E}">
        <p14:creationId xmlns:p14="http://schemas.microsoft.com/office/powerpoint/2010/main" val="3510396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13</a:t>
            </a:fld>
            <a:endParaRPr lang="en-GB"/>
          </a:p>
        </p:txBody>
      </p:sp>
    </p:spTree>
    <p:extLst>
      <p:ext uri="{BB962C8B-B14F-4D97-AF65-F5344CB8AC3E}">
        <p14:creationId xmlns:p14="http://schemas.microsoft.com/office/powerpoint/2010/main" val="3853885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en-GB" smtClean="0"/>
              <a:t>14</a:t>
            </a:fld>
            <a:endParaRPr lang="en-GB"/>
          </a:p>
        </p:txBody>
      </p:sp>
    </p:spTree>
    <p:extLst>
      <p:ext uri="{BB962C8B-B14F-4D97-AF65-F5344CB8AC3E}">
        <p14:creationId xmlns:p14="http://schemas.microsoft.com/office/powerpoint/2010/main" val="599348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00BEC53-6C66-491A-8262-6C9644C07152}" type="datetime1">
              <a:rPr lang="nl-NL" noProof="0" smtClean="0"/>
              <a:t>20-8-2023</a:t>
            </a:fld>
            <a:endParaRPr lang="nl-NL" noProof="0"/>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userDrawn="1"/>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217698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0F00BBB-AA3D-402D-A179-A9C017A3453D}"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2755398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D64DE01-3480-42CF-9B50-C0496424F63F}"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29438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7589DF6-5FCC-4E20-A137-51BC7E33C7E6}"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017407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A31A92CC-9A51-4DCB-9CE1-87C12736465F}"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204757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EEB38DD-7B9B-4187-B15F-CA706FB7F2BF}"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687881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37BC7CD8-A649-4824-9F9C-F7DAF78B876D}"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91202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F56DC809-E006-4D4A-A571-B5578B43D022}"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57700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905935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6B60EDB9-8966-4269-B009-409D6A203F05}"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108280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111CDB-CE47-42D8-BA9F-C515F5D3223B}" type="datetime1">
              <a:rPr lang="nl-NL" noProof="0" smtClean="0"/>
              <a:t>20-8-2023</a:t>
            </a:fld>
            <a:endParaRPr lang="nl-NL" noProof="0"/>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4326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F360904-632D-4428-B762-9ED2B3079DE4}"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769047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F5D67444-35CA-4F30-A69C-8F275EF502B8}" type="datetime1">
              <a:rPr lang="nl-NL" noProof="0" smtClean="0"/>
              <a:t>20-8-2023</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991423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r>
              <a:rPr lang="nl-NL" noProof="0"/>
              <a:t>Onderwerp van de presentatie</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57F04B2F-7CB4-4EC9-8DAE-E7C3ED683122}" type="datetime1">
              <a:rPr lang="nl-NL" noProof="0" smtClean="0"/>
              <a:t>20-8-2023</a:t>
            </a:fld>
            <a:endParaRPr lang="nl-NL" noProof="0"/>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735847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069464-62FE-406B-87B8-2D97F20E17F9}"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97018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CC48442-589B-4BFC-9184-496EEB8D88F7}" type="datetime1">
              <a:rPr lang="nl-NL" noProof="0" smtClean="0"/>
              <a:t>20-8-2023</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845995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1460F1B3-482F-4F4A-A3C3-E26533A2A6F7}" type="datetime1">
              <a:rPr lang="nl-NL" noProof="0" smtClean="0"/>
              <a:t>20-8-2023</a:t>
            </a:fld>
            <a:endParaRPr lang="nl-NL" noProof="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23054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B6837ED8-77B1-4D92-8A4C-07939ECD182A}" type="datetime1">
              <a:rPr lang="nl-NL" noProof="0" smtClean="0"/>
              <a:t>20-8-2023</a:t>
            </a:fld>
            <a:endParaRPr lang="nl-NL" noProof="0"/>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r>
              <a:rPr lang="nl-NL" noProof="0"/>
              <a:t>Onderwerp van de presentatie</a:t>
            </a:r>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pic>
        <p:nvPicPr>
          <p:cNvPr id="6" name="Vormentaal">
            <a:extLst>
              <a:ext uri="{FF2B5EF4-FFF2-40B4-BE49-F238E27FC236}">
                <a16:creationId xmlns:a16="http://schemas.microsoft.com/office/drawing/2014/main" id="{373D6FA9-37F7-49E5-8799-7DD48471C2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6410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smtClean="0"/>
              <a:pPr/>
              <a:t>20-8-2023</a:t>
            </a:fld>
            <a:endParaRPr lang="en-GB"/>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3699048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E1FD19D5-EFBE-44BB-99F8-B3AC1E31F12E}" type="datetime1">
              <a:rPr lang="nl-NL" smtClean="0"/>
              <a:t>20-8-2023</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userDrawn="1"/>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29469294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A92644BC-DF8B-4D67-A7E7-632056BAF6A3}" type="datetime1">
              <a:rPr lang="nl-NL" smtClean="0"/>
              <a:t>20-8-2023</a:t>
            </a:fld>
            <a:endParaRPr lang="en-GB" dirty="0"/>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en-GB"/>
              <a:t>Onderwerp van de presentatie</a:t>
            </a:r>
            <a:endParaRPr lang="en-GB" dirty="0"/>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en-GB" smtClean="0"/>
              <a:pPr/>
              <a:t>‹nr.›</a:t>
            </a:fld>
            <a:endParaRPr lang="en-GB" dirty="0"/>
          </a:p>
        </p:txBody>
      </p:sp>
    </p:spTree>
    <p:extLst>
      <p:ext uri="{BB962C8B-B14F-4D97-AF65-F5344CB8AC3E}">
        <p14:creationId xmlns:p14="http://schemas.microsoft.com/office/powerpoint/2010/main" val="253950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3316F65A-B4BA-49A9-886F-F5BBDA16BDE6}" type="datetime1">
              <a:rPr lang="nl-NL" noProof="0" smtClean="0"/>
              <a:pPr/>
              <a:t>20-8-2023</a:t>
            </a:fld>
            <a:endParaRPr lang="nl-NL" noProof="0" dirty="0"/>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r>
              <a:rPr lang="nl-NL" noProof="0" dirty="0"/>
              <a:t>Onderwerp van de presentatie</a:t>
            </a:r>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dirty="0"/>
          </a:p>
        </p:txBody>
      </p:sp>
      <p:grpSp>
        <p:nvGrpSpPr>
          <p:cNvPr id="155" name="Groep 154">
            <a:extLst>
              <a:ext uri="{FF2B5EF4-FFF2-40B4-BE49-F238E27FC236}">
                <a16:creationId xmlns:a16="http://schemas.microsoft.com/office/drawing/2014/main" id="{8CB0D178-BA37-41D2-857F-9B318F492987}"/>
              </a:ext>
            </a:extLst>
          </p:cNvPr>
          <p:cNvGrpSpPr/>
          <p:nvPr userDrawn="1"/>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userDrawn="1"/>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userDrawn="1"/>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userDrawn="1"/>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userDrawn="1"/>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userDrawn="1"/>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userDrawn="1"/>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userDrawn="1"/>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userDrawn="1"/>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userDrawn="1"/>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userDrawn="1"/>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userDrawn="1"/>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userDrawn="1"/>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userDrawn="1"/>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userDrawn="1"/>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userDrawn="1"/>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userDrawn="1"/>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userDrawn="1"/>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userDrawn="1"/>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userDrawn="1"/>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userDrawn="1"/>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userDrawn="1"/>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userDrawn="1"/>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userDrawn="1"/>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userDrawn="1"/>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userDrawn="1"/>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userDrawn="1"/>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userDrawn="1"/>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userDrawn="1"/>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userDrawn="1"/>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userDrawn="1"/>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userDrawn="1"/>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userDrawn="1"/>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userDrawn="1"/>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userDrawn="1"/>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userDrawn="1"/>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userDrawn="1"/>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userDrawn="1"/>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userDrawn="1"/>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userDrawn="1"/>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userDrawn="1"/>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userDrawn="1"/>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userDrawn="1"/>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userDrawn="1"/>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userDrawn="1"/>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userDrawn="1"/>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userDrawn="1"/>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userDrawn="1"/>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userDrawn="1"/>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userDrawn="1"/>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userDrawn="1"/>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userDrawn="1"/>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userDrawn="1"/>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userDrawn="1"/>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userDrawn="1"/>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userDrawn="1"/>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userDrawn="1"/>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userDrawn="1"/>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userDrawn="1"/>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userDrawn="1"/>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userDrawn="1"/>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userDrawn="1"/>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userDrawn="1"/>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userDrawn="1"/>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userDrawn="1"/>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userDrawn="1"/>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userDrawn="1"/>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userDrawn="1"/>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userDrawn="1"/>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userDrawn="1"/>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userDrawn="1"/>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userDrawn="1"/>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userDrawn="1"/>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userDrawn="1"/>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userDrawn="1"/>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userDrawn="1"/>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userDrawn="1"/>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userDrawn="1"/>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userDrawn="1"/>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userDrawn="1"/>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userDrawn="1"/>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userDrawn="1"/>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userDrawn="1"/>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userDrawn="1"/>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userDrawn="1"/>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userDrawn="1"/>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userDrawn="1"/>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userDrawn="1"/>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userDrawn="1"/>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userDrawn="1"/>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userDrawn="1"/>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40608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0E8DCF3-56A4-46E1-9EBC-EA613906C72E}" type="datetime1">
              <a:rPr lang="nl-NL" noProof="0" smtClean="0"/>
              <a:t>20-8-2023</a:t>
            </a:fld>
            <a:endParaRPr lang="nl-NL" noProof="0"/>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069318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EE42667C-F8E0-4054-9DB3-7EC57F01542D}" type="datetimeFigureOut">
              <a:rPr lang="nl-NL" smtClean="0"/>
              <a:t>20-8-2023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1073199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E42667C-F8E0-4054-9DB3-7EC57F01542D}" type="datetimeFigureOut">
              <a:rPr lang="nl-NL" smtClean="0"/>
              <a:t>20-8-2023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1065798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EE42667C-F8E0-4054-9DB3-7EC57F01542D}" type="datetimeFigureOut">
              <a:rPr lang="nl-NL" smtClean="0"/>
              <a:t>20-8-2023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4124638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E42667C-F8E0-4054-9DB3-7EC57F01542D}" type="datetimeFigureOut">
              <a:rPr lang="nl-NL" smtClean="0"/>
              <a:t>20-8-2023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3043409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EE42667C-F8E0-4054-9DB3-7EC57F01542D}" type="datetimeFigureOut">
              <a:rPr lang="nl-NL" smtClean="0"/>
              <a:t>20-8-2023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958416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EE42667C-F8E0-4054-9DB3-7EC57F01542D}" type="datetimeFigureOut">
              <a:rPr lang="nl-NL" smtClean="0"/>
              <a:t>20-8-2023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3154530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E42667C-F8E0-4054-9DB3-7EC57F01542D}" type="datetimeFigureOut">
              <a:rPr lang="nl-NL" smtClean="0"/>
              <a:t>20-8-2023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251334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E42667C-F8E0-4054-9DB3-7EC57F01542D}" type="datetimeFigureOut">
              <a:rPr lang="nl-NL" smtClean="0"/>
              <a:t>20-8-2023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743157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EE42667C-F8E0-4054-9DB3-7EC57F01542D}" type="datetimeFigureOut">
              <a:rPr lang="nl-NL" smtClean="0"/>
              <a:t>20-8-2023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1665637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E42667C-F8E0-4054-9DB3-7EC57F01542D}" type="datetimeFigureOut">
              <a:rPr lang="nl-NL" smtClean="0"/>
              <a:t>20-8-2023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2815480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5B76B8B-DE07-48A4-9913-B57A52F2F853}" type="slidenum">
              <a:rPr lang="nl-NL" noProof="0" smtClean="0"/>
              <a:pPr/>
              <a:t>‹nr.›</a:t>
            </a:fld>
            <a:endParaRPr lang="nl-NL" noProof="0"/>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r>
              <a:rPr lang="nl-NL" noProof="0"/>
              <a:t>Onderwerp van de presentatie</a:t>
            </a:r>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userDrawn="1"/>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21860599-687F-493C-A523-B4769D1A9902}" type="datetime1">
              <a:rPr lang="nl-NL" noProof="0" smtClean="0"/>
              <a:t>20-8-2023</a:t>
            </a:fld>
            <a:endParaRPr lang="nl-NL" noProof="0"/>
          </a:p>
        </p:txBody>
      </p:sp>
    </p:spTree>
    <p:extLst>
      <p:ext uri="{BB962C8B-B14F-4D97-AF65-F5344CB8AC3E}">
        <p14:creationId xmlns:p14="http://schemas.microsoft.com/office/powerpoint/2010/main" val="4135053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E42667C-F8E0-4054-9DB3-7EC57F01542D}" type="datetimeFigureOut">
              <a:rPr lang="nl-NL" smtClean="0"/>
              <a:t>20-8-2023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6BD1A36-609A-4F72-AD26-7202A32EC6D2}" type="slidenum">
              <a:rPr lang="nl-NL" smtClean="0"/>
              <a:t>‹nr.›</a:t>
            </a:fld>
            <a:endParaRPr lang="nl-NL"/>
          </a:p>
        </p:txBody>
      </p:sp>
    </p:spTree>
    <p:extLst>
      <p:ext uri="{BB962C8B-B14F-4D97-AF65-F5344CB8AC3E}">
        <p14:creationId xmlns:p14="http://schemas.microsoft.com/office/powerpoint/2010/main" val="2948830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DD8805B-C73B-4907-9377-FC5FEFF5C94B}"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Tree>
    <p:extLst>
      <p:ext uri="{BB962C8B-B14F-4D97-AF65-F5344CB8AC3E}">
        <p14:creationId xmlns:p14="http://schemas.microsoft.com/office/powerpoint/2010/main" val="236738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3F8924F-0B7B-4710-AD11-E918B7D7DC34}"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6592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5790D4A7-C8B7-4A0C-B633-469DC286E6A4}"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518217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1BA244ED-5108-4353-A2EE-644FDE4D0D92}"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userDrawn="1"/>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76749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45E9D6B-D6F0-40D7-BDA6-80E6F7E85B75}" type="datetime1">
              <a:rPr lang="nl-NL" noProof="0" smtClean="0"/>
              <a:t>20-8-2023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5B76B8B-DE07-48A4-9913-B57A52F2F853}" type="slidenum">
              <a:rPr lang="nl-NL" noProof="0" smtClean="0"/>
              <a:pPr/>
              <a:t>‹nr.›</a:t>
            </a:fld>
            <a:endParaRPr lang="nl-NL" noProof="0"/>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userDrawn="1"/>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82617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3033D5A6-A31A-4714-8C8C-D9F565F5F594}" type="datetime1">
              <a:rPr lang="nl-NL" noProof="0" smtClean="0"/>
              <a:t>20-8-2023</a:t>
            </a:fld>
            <a:endParaRPr lang="nl-NL" noProof="0" dirty="0"/>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r>
              <a:rPr lang="nl-NL" noProof="0" dirty="0"/>
              <a:t>Onderwerp van de presentatie</a:t>
            </a:r>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5B76B8B-DE07-48A4-9913-B57A52F2F853}" type="slidenum">
              <a:rPr lang="nl-NL" noProof="0" smtClean="0"/>
              <a:pPr/>
              <a:t>‹nr.›</a:t>
            </a:fld>
            <a:endParaRPr lang="nl-NL" noProof="0" dirty="0"/>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79623684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63" r:id="rId3"/>
    <p:sldLayoutId id="2147483664" r:id="rId4"/>
    <p:sldLayoutId id="2147483665" r:id="rId5"/>
    <p:sldLayoutId id="2147483666" r:id="rId6"/>
    <p:sldLayoutId id="2147483667" r:id="rId7"/>
    <p:sldLayoutId id="2147483671" r:id="rId8"/>
    <p:sldLayoutId id="2147483679" r:id="rId9"/>
    <p:sldLayoutId id="2147483680" r:id="rId10"/>
    <p:sldLayoutId id="2147483681" r:id="rId11"/>
    <p:sldLayoutId id="2147483682" r:id="rId12"/>
    <p:sldLayoutId id="2147483672" r:id="rId13"/>
    <p:sldLayoutId id="2147483673" r:id="rId14"/>
    <p:sldLayoutId id="2147483674" r:id="rId15"/>
    <p:sldLayoutId id="2147483676" r:id="rId16"/>
    <p:sldLayoutId id="2147483677" r:id="rId17"/>
    <p:sldLayoutId id="2147483678" r:id="rId18"/>
    <p:sldLayoutId id="2147483649" r:id="rId19"/>
    <p:sldLayoutId id="2147483669" r:id="rId20"/>
    <p:sldLayoutId id="2147483670" r:id="rId21"/>
    <p:sldLayoutId id="2147483683" r:id="rId22"/>
    <p:sldLayoutId id="2147483684" r:id="rId23"/>
    <p:sldLayoutId id="2147483685" r:id="rId24"/>
    <p:sldLayoutId id="2147483654" r:id="rId25"/>
    <p:sldLayoutId id="2147483655" r:id="rId26"/>
    <p:sldLayoutId id="2147483687" r:id="rId27"/>
    <p:sldLayoutId id="2147483688" r:id="rId28"/>
    <p:sldLayoutId id="2147483689" r:id="rId29"/>
  </p:sldLayoutIdLst>
  <p:hf hdr="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34" userDrawn="1">
          <p15:clr>
            <a:srgbClr val="F26B43"/>
          </p15:clr>
        </p15:guide>
        <p15:guide id="4" pos="7446" userDrawn="1">
          <p15:clr>
            <a:srgbClr val="F26B43"/>
          </p15:clr>
        </p15:guide>
        <p15:guide id="5" orient="horz" pos="187" userDrawn="1">
          <p15:clr>
            <a:srgbClr val="F26B43"/>
          </p15:clr>
        </p15:guide>
        <p15:guide id="6" orient="horz" pos="1071" userDrawn="1">
          <p15:clr>
            <a:srgbClr val="F26B43"/>
          </p15:clr>
        </p15:guide>
        <p15:guide id="7" orient="horz" pos="3861" userDrawn="1">
          <p15:clr>
            <a:srgbClr val="F26B43"/>
          </p15:clr>
        </p15:guide>
        <p15:guide id="8" orient="horz" pos="39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2667C-F8E0-4054-9DB3-7EC57F01542D}" type="datetimeFigureOut">
              <a:rPr lang="nl-NL" smtClean="0"/>
              <a:t>20-8-2023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BD1A36-609A-4F72-AD26-7202A32EC6D2}" type="slidenum">
              <a:rPr lang="nl-NL" smtClean="0"/>
              <a:t>‹nr.›</a:t>
            </a:fld>
            <a:endParaRPr lang="nl-NL"/>
          </a:p>
        </p:txBody>
      </p:sp>
    </p:spTree>
    <p:extLst>
      <p:ext uri="{BB962C8B-B14F-4D97-AF65-F5344CB8AC3E}">
        <p14:creationId xmlns:p14="http://schemas.microsoft.com/office/powerpoint/2010/main" val="296592369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1.xml"/><Relationship Id="rId1" Type="http://schemas.openxmlformats.org/officeDocument/2006/relationships/video" Target="https://www.youtube.com/embed/EayZa6DLLgY?start=1&amp;feature=oembed"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w6G26rLsryQ"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B726754-2321-0C41-CBDA-A9AB0D8D3226}"/>
              </a:ext>
            </a:extLst>
          </p:cNvPr>
          <p:cNvSpPr>
            <a:spLocks noGrp="1"/>
          </p:cNvSpPr>
          <p:nvPr>
            <p:ph type="sldNum" sz="quarter" idx="12"/>
          </p:nvPr>
        </p:nvSpPr>
        <p:spPr/>
        <p:txBody>
          <a:bodyPr/>
          <a:lstStyle/>
          <a:p>
            <a:fld id="{45B76B8B-DE07-48A4-9913-B57A52F2F853}" type="slidenum">
              <a:rPr lang="nl-NL" noProof="0" smtClean="0"/>
              <a:pPr/>
              <a:t>1</a:t>
            </a:fld>
            <a:endParaRPr lang="nl-NL" noProof="0"/>
          </a:p>
        </p:txBody>
      </p:sp>
      <p:sp>
        <p:nvSpPr>
          <p:cNvPr id="6" name="Titel 5">
            <a:extLst>
              <a:ext uri="{FF2B5EF4-FFF2-40B4-BE49-F238E27FC236}">
                <a16:creationId xmlns:a16="http://schemas.microsoft.com/office/drawing/2014/main" id="{57F70EF3-97ED-C973-087A-FFB884588EB3}"/>
              </a:ext>
            </a:extLst>
          </p:cNvPr>
          <p:cNvSpPr>
            <a:spLocks noGrp="1"/>
          </p:cNvSpPr>
          <p:nvPr>
            <p:ph type="ctrTitle"/>
          </p:nvPr>
        </p:nvSpPr>
        <p:spPr>
          <a:xfrm>
            <a:off x="370800" y="4195763"/>
            <a:ext cx="7668000" cy="2082553"/>
          </a:xfrm>
        </p:spPr>
        <p:txBody>
          <a:bodyPr/>
          <a:lstStyle/>
          <a:p>
            <a:r>
              <a:rPr lang="nl-NL" dirty="0"/>
              <a:t>Imagineering bij vrijetijdsbesteding</a:t>
            </a:r>
            <a:br>
              <a:rPr lang="nl-NL" dirty="0"/>
            </a:br>
            <a:endParaRPr lang="nl-NL" dirty="0"/>
          </a:p>
        </p:txBody>
      </p:sp>
    </p:spTree>
    <p:extLst>
      <p:ext uri="{BB962C8B-B14F-4D97-AF65-F5344CB8AC3E}">
        <p14:creationId xmlns:p14="http://schemas.microsoft.com/office/powerpoint/2010/main" val="2762358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2BAD7-2DD4-4491-14D4-FA152B910D47}"/>
              </a:ext>
            </a:extLst>
          </p:cNvPr>
          <p:cNvSpPr>
            <a:spLocks noGrp="1"/>
          </p:cNvSpPr>
          <p:nvPr>
            <p:ph type="title"/>
          </p:nvPr>
        </p:nvSpPr>
        <p:spPr/>
        <p:txBody>
          <a:bodyPr/>
          <a:lstStyle/>
          <a:p>
            <a:r>
              <a:rPr lang="nl-NL" dirty="0"/>
              <a:t>Belevenisbouwstenen</a:t>
            </a:r>
          </a:p>
        </p:txBody>
      </p:sp>
      <p:sp>
        <p:nvSpPr>
          <p:cNvPr id="3" name="Tijdelijke aanduiding voor datum 2">
            <a:extLst>
              <a:ext uri="{FF2B5EF4-FFF2-40B4-BE49-F238E27FC236}">
                <a16:creationId xmlns:a16="http://schemas.microsoft.com/office/drawing/2014/main" id="{0A6D085A-6C3A-7B27-DA5D-72C9DE2D3348}"/>
              </a:ext>
            </a:extLst>
          </p:cNvPr>
          <p:cNvSpPr>
            <a:spLocks noGrp="1"/>
          </p:cNvSpPr>
          <p:nvPr>
            <p:ph type="dt" sz="half" idx="10"/>
          </p:nvPr>
        </p:nvSpPr>
        <p:spPr/>
        <p:txBody>
          <a:bodyPr/>
          <a:lstStyle/>
          <a:p>
            <a:fld id="{B6837ED8-77B1-4D92-8A4C-07939ECD182A}" type="datetime1">
              <a:rPr lang="nl-NL" noProof="0" smtClean="0"/>
              <a:t>20-8-2023</a:t>
            </a:fld>
            <a:endParaRPr lang="nl-NL" noProof="0"/>
          </a:p>
        </p:txBody>
      </p:sp>
      <p:sp>
        <p:nvSpPr>
          <p:cNvPr id="5" name="Tijdelijke aanduiding voor dianummer 4">
            <a:extLst>
              <a:ext uri="{FF2B5EF4-FFF2-40B4-BE49-F238E27FC236}">
                <a16:creationId xmlns:a16="http://schemas.microsoft.com/office/drawing/2014/main" id="{929054F7-0E40-F62E-F6DD-761DA9C95CD9}"/>
              </a:ext>
            </a:extLst>
          </p:cNvPr>
          <p:cNvSpPr>
            <a:spLocks noGrp="1"/>
          </p:cNvSpPr>
          <p:nvPr>
            <p:ph type="sldNum" sz="quarter" idx="12"/>
          </p:nvPr>
        </p:nvSpPr>
        <p:spPr/>
        <p:txBody>
          <a:bodyPr/>
          <a:lstStyle/>
          <a:p>
            <a:fld id="{45B76B8B-DE07-48A4-9913-B57A52F2F853}" type="slidenum">
              <a:rPr lang="nl-NL" noProof="0" smtClean="0"/>
              <a:t>10</a:t>
            </a:fld>
            <a:endParaRPr lang="nl-NL" noProof="0"/>
          </a:p>
        </p:txBody>
      </p:sp>
      <p:graphicFrame>
        <p:nvGraphicFramePr>
          <p:cNvPr id="8" name="Diagram 7">
            <a:extLst>
              <a:ext uri="{FF2B5EF4-FFF2-40B4-BE49-F238E27FC236}">
                <a16:creationId xmlns:a16="http://schemas.microsoft.com/office/drawing/2014/main" id="{42962477-AE05-4D34-9A16-5F41AD7EE7D5}"/>
              </a:ext>
            </a:extLst>
          </p:cNvPr>
          <p:cNvGraphicFramePr/>
          <p:nvPr>
            <p:extLst>
              <p:ext uri="{D42A27DB-BD31-4B8C-83A1-F6EECF244321}">
                <p14:modId xmlns:p14="http://schemas.microsoft.com/office/powerpoint/2010/main" val="1817604941"/>
              </p:ext>
            </p:extLst>
          </p:nvPr>
        </p:nvGraphicFramePr>
        <p:xfrm>
          <a:off x="1901372" y="1145325"/>
          <a:ext cx="8069942" cy="5395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8079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BETOVERING! </a:t>
            </a:r>
          </a:p>
        </p:txBody>
      </p:sp>
      <p:sp>
        <p:nvSpPr>
          <p:cNvPr id="3" name="Tijdelijke aanduiding voor inhoud 2"/>
          <p:cNvSpPr>
            <a:spLocks noGrp="1"/>
          </p:cNvSpPr>
          <p:nvPr>
            <p:ph idx="1"/>
          </p:nvPr>
        </p:nvSpPr>
        <p:spPr>
          <a:xfrm>
            <a:off x="838200" y="1428870"/>
            <a:ext cx="7391400" cy="5429130"/>
          </a:xfrm>
        </p:spPr>
        <p:txBody>
          <a:bodyPr>
            <a:normAutofit/>
          </a:bodyPr>
          <a:lstStyle/>
          <a:p>
            <a:endParaRPr lang="nl-NL" dirty="0"/>
          </a:p>
        </p:txBody>
      </p:sp>
      <p:pic>
        <p:nvPicPr>
          <p:cNvPr id="6" name="Onlinemedia 5" title="Jouw eerste keer - Efteling Tips #1">
            <a:hlinkClick r:id="" action="ppaction://media"/>
            <a:extLst>
              <a:ext uri="{FF2B5EF4-FFF2-40B4-BE49-F238E27FC236}">
                <a16:creationId xmlns:a16="http://schemas.microsoft.com/office/drawing/2014/main" id="{A3911EA5-CB95-6EBA-86DE-78E9912C96AF}"/>
              </a:ext>
            </a:extLst>
          </p:cNvPr>
          <p:cNvPicPr>
            <a:picLocks noRot="1" noChangeAspect="1"/>
          </p:cNvPicPr>
          <p:nvPr>
            <a:videoFile r:link="rId1"/>
          </p:nvPr>
        </p:nvPicPr>
        <p:blipFill>
          <a:blip r:embed="rId4"/>
          <a:stretch>
            <a:fillRect/>
          </a:stretch>
        </p:blipFill>
        <p:spPr>
          <a:xfrm>
            <a:off x="838200" y="1901409"/>
            <a:ext cx="8001000" cy="4520564"/>
          </a:xfrm>
          <a:prstGeom prst="rect">
            <a:avLst/>
          </a:prstGeom>
        </p:spPr>
      </p:pic>
      <p:pic>
        <p:nvPicPr>
          <p:cNvPr id="1026" name="Picture 2" descr="Newsroom Efteling">
            <a:extLst>
              <a:ext uri="{FF2B5EF4-FFF2-40B4-BE49-F238E27FC236}">
                <a16:creationId xmlns:a16="http://schemas.microsoft.com/office/drawing/2014/main" id="{6BAD01B8-1335-653A-3E4D-9A7C6D725D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2413" y="215960"/>
            <a:ext cx="3362325"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24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5C9412F2-9ED5-A3B0-48A7-099E567D8BAA}"/>
              </a:ext>
            </a:extLst>
          </p:cNvPr>
          <p:cNvSpPr>
            <a:spLocks noGrp="1"/>
          </p:cNvSpPr>
          <p:nvPr>
            <p:ph type="sldNum" sz="quarter" idx="12"/>
          </p:nvPr>
        </p:nvSpPr>
        <p:spPr>
          <a:xfrm>
            <a:off x="371476" y="6325170"/>
            <a:ext cx="311944" cy="216000"/>
          </a:xfrm>
        </p:spPr>
        <p:txBody>
          <a:bodyPr vert="horz" lIns="0" tIns="0" rIns="0" bIns="0" rtlCol="0" anchor="t" anchorCtr="0">
            <a:normAutofit/>
          </a:bodyPr>
          <a:lstStyle/>
          <a:p>
            <a:pPr>
              <a:spcAft>
                <a:spcPts val="600"/>
              </a:spcAft>
            </a:pPr>
            <a:fld id="{45B76B8B-DE07-48A4-9913-B57A52F2F853}" type="slidenum">
              <a:rPr lang="nl-NL" smtClean="0"/>
              <a:pPr>
                <a:spcAft>
                  <a:spcPts val="600"/>
                </a:spcAft>
              </a:pPr>
              <a:t>12</a:t>
            </a:fld>
            <a:endParaRPr lang="nl-NL"/>
          </a:p>
        </p:txBody>
      </p:sp>
      <p:pic>
        <p:nvPicPr>
          <p:cNvPr id="8" name="Afbeelding 7">
            <a:extLst>
              <a:ext uri="{FF2B5EF4-FFF2-40B4-BE49-F238E27FC236}">
                <a16:creationId xmlns:a16="http://schemas.microsoft.com/office/drawing/2014/main" id="{93E87FF4-06EF-7D7C-DD5A-6C1F9A5AB04B}"/>
              </a:ext>
            </a:extLst>
          </p:cNvPr>
          <p:cNvPicPr>
            <a:picLocks noChangeAspect="1"/>
          </p:cNvPicPr>
          <p:nvPr/>
        </p:nvPicPr>
        <p:blipFill rotWithShape="1">
          <a:blip r:embed="rId3"/>
          <a:srcRect t="3912" r="-1" b="47312"/>
          <a:stretch/>
        </p:blipFill>
        <p:spPr>
          <a:xfrm>
            <a:off x="382779" y="971550"/>
            <a:ext cx="11437745" cy="2859087"/>
          </a:xfrm>
          <a:prstGeom prst="rect">
            <a:avLst/>
          </a:prstGeom>
          <a:noFill/>
        </p:spPr>
      </p:pic>
      <p:sp>
        <p:nvSpPr>
          <p:cNvPr id="7" name="Tekstvak 6">
            <a:extLst>
              <a:ext uri="{FF2B5EF4-FFF2-40B4-BE49-F238E27FC236}">
                <a16:creationId xmlns:a16="http://schemas.microsoft.com/office/drawing/2014/main" id="{D0C225A0-62AC-34F0-352C-09F35B827CCF}"/>
              </a:ext>
            </a:extLst>
          </p:cNvPr>
          <p:cNvSpPr txBox="1"/>
          <p:nvPr/>
        </p:nvSpPr>
        <p:spPr>
          <a:xfrm>
            <a:off x="382779" y="4213300"/>
            <a:ext cx="11437745" cy="2111870"/>
          </a:xfrm>
          <a:prstGeom prst="rect">
            <a:avLst/>
          </a:prstGeom>
        </p:spPr>
        <p:txBody>
          <a:bodyPr vert="horz" lIns="0" tIns="0" rIns="0" bIns="0" numCol="2" spcCol="180000" rtlCol="0">
            <a:normAutofit/>
          </a:bodyPr>
          <a:lstStyle/>
          <a:p>
            <a:pPr>
              <a:lnSpc>
                <a:spcPct val="90000"/>
              </a:lnSpc>
              <a:spcAft>
                <a:spcPts val="600"/>
              </a:spcAft>
            </a:pPr>
            <a:r>
              <a:rPr lang="nl-NL" sz="2400" dirty="0"/>
              <a:t>Betrouwbaar</a:t>
            </a:r>
          </a:p>
          <a:p>
            <a:pPr>
              <a:lnSpc>
                <a:spcPct val="90000"/>
              </a:lnSpc>
              <a:spcAft>
                <a:spcPts val="600"/>
              </a:spcAft>
            </a:pPr>
            <a:r>
              <a:rPr lang="nl-NL" sz="2400" dirty="0"/>
              <a:t>Energiek</a:t>
            </a:r>
          </a:p>
          <a:p>
            <a:pPr>
              <a:lnSpc>
                <a:spcPct val="90000"/>
              </a:lnSpc>
              <a:spcAft>
                <a:spcPts val="600"/>
              </a:spcAft>
            </a:pPr>
            <a:r>
              <a:rPr lang="nl-NL" sz="2400" dirty="0"/>
              <a:t>Trots</a:t>
            </a:r>
          </a:p>
          <a:p>
            <a:pPr>
              <a:lnSpc>
                <a:spcPct val="90000"/>
              </a:lnSpc>
              <a:spcAft>
                <a:spcPts val="600"/>
              </a:spcAft>
            </a:pPr>
            <a:r>
              <a:rPr lang="nl-NL" sz="2400" dirty="0"/>
              <a:t>Ondernemend</a:t>
            </a:r>
          </a:p>
          <a:p>
            <a:pPr>
              <a:lnSpc>
                <a:spcPct val="90000"/>
              </a:lnSpc>
              <a:spcAft>
                <a:spcPts val="600"/>
              </a:spcAft>
            </a:pPr>
            <a:r>
              <a:rPr lang="nl-NL" sz="2400" dirty="0"/>
              <a:t>Veilig</a:t>
            </a:r>
          </a:p>
          <a:p>
            <a:pPr>
              <a:lnSpc>
                <a:spcPct val="90000"/>
              </a:lnSpc>
              <a:spcAft>
                <a:spcPts val="600"/>
              </a:spcAft>
            </a:pPr>
            <a:r>
              <a:rPr lang="nl-NL" sz="2400" dirty="0"/>
              <a:t>Enthousiast</a:t>
            </a:r>
          </a:p>
          <a:p>
            <a:pPr>
              <a:lnSpc>
                <a:spcPct val="90000"/>
              </a:lnSpc>
              <a:spcAft>
                <a:spcPts val="600"/>
              </a:spcAft>
            </a:pPr>
            <a:r>
              <a:rPr lang="nl-NL" sz="2400" dirty="0"/>
              <a:t>Representatief</a:t>
            </a:r>
          </a:p>
          <a:p>
            <a:pPr>
              <a:lnSpc>
                <a:spcPct val="90000"/>
              </a:lnSpc>
              <a:spcAft>
                <a:spcPts val="600"/>
              </a:spcAft>
            </a:pPr>
            <a:r>
              <a:rPr lang="nl-NL" sz="2400" dirty="0"/>
              <a:t>Inlevend</a:t>
            </a:r>
          </a:p>
          <a:p>
            <a:pPr>
              <a:lnSpc>
                <a:spcPct val="90000"/>
              </a:lnSpc>
              <a:spcAft>
                <a:spcPts val="600"/>
              </a:spcAft>
            </a:pPr>
            <a:r>
              <a:rPr lang="nl-NL" sz="2400" dirty="0"/>
              <a:t>Naturel</a:t>
            </a:r>
          </a:p>
          <a:p>
            <a:pPr>
              <a:lnSpc>
                <a:spcPct val="90000"/>
              </a:lnSpc>
              <a:spcAft>
                <a:spcPts val="600"/>
              </a:spcAft>
            </a:pPr>
            <a:r>
              <a:rPr lang="nl-NL" sz="2400" dirty="0"/>
              <a:t>Gastgericht</a:t>
            </a:r>
          </a:p>
        </p:txBody>
      </p:sp>
      <p:sp>
        <p:nvSpPr>
          <p:cNvPr id="2" name="Titel 1">
            <a:extLst>
              <a:ext uri="{FF2B5EF4-FFF2-40B4-BE49-F238E27FC236}">
                <a16:creationId xmlns:a16="http://schemas.microsoft.com/office/drawing/2014/main" id="{D18A8096-A40A-7E57-820A-7D715F80BF49}"/>
              </a:ext>
            </a:extLst>
          </p:cNvPr>
          <p:cNvSpPr>
            <a:spLocks noGrp="1"/>
          </p:cNvSpPr>
          <p:nvPr>
            <p:ph type="title"/>
          </p:nvPr>
        </p:nvSpPr>
        <p:spPr>
          <a:xfrm>
            <a:off x="371476" y="296863"/>
            <a:ext cx="11437745" cy="1160403"/>
          </a:xfrm>
        </p:spPr>
        <p:txBody>
          <a:bodyPr vert="horz" lIns="0" tIns="36000" rIns="0" bIns="0" rtlCol="0" anchor="t" anchorCtr="0">
            <a:normAutofit/>
          </a:bodyPr>
          <a:lstStyle/>
          <a:p>
            <a:r>
              <a:rPr lang="nl-NL" b="1" kern="1200" spc="0" baseline="0">
                <a:latin typeface="+mj-lt"/>
                <a:ea typeface="+mj-ea"/>
                <a:cs typeface="+mj-cs"/>
              </a:rPr>
              <a:t>DNA van Efteling medewerkers </a:t>
            </a:r>
            <a:br>
              <a:rPr lang="nl-NL" b="1" kern="1200" spc="0" baseline="0">
                <a:latin typeface="+mj-lt"/>
                <a:ea typeface="+mj-ea"/>
                <a:cs typeface="+mj-cs"/>
              </a:rPr>
            </a:br>
            <a:endParaRPr lang="nl-NL" b="1" kern="1200" spc="0" baseline="0">
              <a:latin typeface="+mj-lt"/>
              <a:ea typeface="+mj-ea"/>
              <a:cs typeface="+mj-cs"/>
            </a:endParaRPr>
          </a:p>
        </p:txBody>
      </p:sp>
      <p:sp>
        <p:nvSpPr>
          <p:cNvPr id="3" name="Tijdelijke aanduiding voor datum 2">
            <a:extLst>
              <a:ext uri="{FF2B5EF4-FFF2-40B4-BE49-F238E27FC236}">
                <a16:creationId xmlns:a16="http://schemas.microsoft.com/office/drawing/2014/main" id="{D00D251E-6A91-22B9-CA16-0558ABAB2EF0}"/>
              </a:ext>
            </a:extLst>
          </p:cNvPr>
          <p:cNvSpPr>
            <a:spLocks noGrp="1"/>
          </p:cNvSpPr>
          <p:nvPr>
            <p:ph type="dt" sz="half" idx="10"/>
          </p:nvPr>
        </p:nvSpPr>
        <p:spPr/>
        <p:txBody>
          <a:bodyPr/>
          <a:lstStyle/>
          <a:p>
            <a:pPr>
              <a:spcAft>
                <a:spcPts val="600"/>
              </a:spcAft>
            </a:pPr>
            <a:fld id="{B6837ED8-77B1-4D92-8A4C-07939ECD182A}" type="datetime1">
              <a:rPr lang="nl-NL" noProof="0" smtClean="0"/>
              <a:pPr>
                <a:spcAft>
                  <a:spcPts val="600"/>
                </a:spcAft>
              </a:pPr>
              <a:t>20-8-2023</a:t>
            </a:fld>
            <a:endParaRPr lang="nl-NL" noProof="0"/>
          </a:p>
        </p:txBody>
      </p:sp>
    </p:spTree>
    <p:extLst>
      <p:ext uri="{BB962C8B-B14F-4D97-AF65-F5344CB8AC3E}">
        <p14:creationId xmlns:p14="http://schemas.microsoft.com/office/powerpoint/2010/main" val="2510880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6" name="Tijdelijke aanduiding voor inhoud 5"/>
          <p:cNvPicPr>
            <a:picLocks noGrp="1" noChangeAspect="1"/>
          </p:cNvPicPr>
          <p:nvPr>
            <p:ph idx="1"/>
          </p:nvPr>
        </p:nvPicPr>
        <p:blipFill>
          <a:blip r:embed="rId3"/>
          <a:stretch>
            <a:fillRect/>
          </a:stretch>
        </p:blipFill>
        <p:spPr>
          <a:xfrm>
            <a:off x="7198322" y="200477"/>
            <a:ext cx="4726160" cy="3471191"/>
          </a:xfrm>
          <a:prstGeom prst="rect">
            <a:avLst/>
          </a:prstGeom>
        </p:spPr>
      </p:pic>
      <p:pic>
        <p:nvPicPr>
          <p:cNvPr id="4" name="Afbeelding 3"/>
          <p:cNvPicPr>
            <a:picLocks noChangeAspect="1"/>
          </p:cNvPicPr>
          <p:nvPr/>
        </p:nvPicPr>
        <p:blipFill>
          <a:blip r:embed="rId4"/>
          <a:stretch>
            <a:fillRect/>
          </a:stretch>
        </p:blipFill>
        <p:spPr>
          <a:xfrm>
            <a:off x="118256" y="200476"/>
            <a:ext cx="7003364" cy="3471191"/>
          </a:xfrm>
          <a:prstGeom prst="rect">
            <a:avLst/>
          </a:prstGeom>
        </p:spPr>
      </p:pic>
      <p:pic>
        <p:nvPicPr>
          <p:cNvPr id="5" name="Afbeelding 4"/>
          <p:cNvPicPr>
            <a:picLocks noChangeAspect="1"/>
          </p:cNvPicPr>
          <p:nvPr/>
        </p:nvPicPr>
        <p:blipFill>
          <a:blip r:embed="rId5"/>
          <a:stretch>
            <a:fillRect/>
          </a:stretch>
        </p:blipFill>
        <p:spPr>
          <a:xfrm>
            <a:off x="118256" y="3803847"/>
            <a:ext cx="8309882" cy="1612365"/>
          </a:xfrm>
          <a:prstGeom prst="rect">
            <a:avLst/>
          </a:prstGeom>
        </p:spPr>
      </p:pic>
      <p:pic>
        <p:nvPicPr>
          <p:cNvPr id="7" name="Afbeelding 6"/>
          <p:cNvPicPr>
            <a:picLocks noChangeAspect="1"/>
          </p:cNvPicPr>
          <p:nvPr/>
        </p:nvPicPr>
        <p:blipFill>
          <a:blip r:embed="rId6"/>
          <a:stretch>
            <a:fillRect/>
          </a:stretch>
        </p:blipFill>
        <p:spPr>
          <a:xfrm>
            <a:off x="8623817" y="3803847"/>
            <a:ext cx="3300665" cy="2311058"/>
          </a:xfrm>
          <a:prstGeom prst="rect">
            <a:avLst/>
          </a:prstGeom>
        </p:spPr>
      </p:pic>
    </p:spTree>
    <p:extLst>
      <p:ext uri="{BB962C8B-B14F-4D97-AF65-F5344CB8AC3E}">
        <p14:creationId xmlns:p14="http://schemas.microsoft.com/office/powerpoint/2010/main" val="3868681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59856-F10E-B0D9-485C-14EBBEBA21E0}"/>
              </a:ext>
            </a:extLst>
          </p:cNvPr>
          <p:cNvSpPr>
            <a:spLocks noGrp="1"/>
          </p:cNvSpPr>
          <p:nvPr>
            <p:ph type="title"/>
          </p:nvPr>
        </p:nvSpPr>
        <p:spPr/>
        <p:txBody>
          <a:bodyPr/>
          <a:lstStyle/>
          <a:p>
            <a:r>
              <a:rPr lang="nl-NL" dirty="0"/>
              <a:t>Hoe zie je de belevenisbouwstenen terug bij de Efteling? </a:t>
            </a:r>
          </a:p>
        </p:txBody>
      </p:sp>
      <p:sp>
        <p:nvSpPr>
          <p:cNvPr id="3" name="Tijdelijke aanduiding voor datum 2">
            <a:extLst>
              <a:ext uri="{FF2B5EF4-FFF2-40B4-BE49-F238E27FC236}">
                <a16:creationId xmlns:a16="http://schemas.microsoft.com/office/drawing/2014/main" id="{0C5BA029-9BC7-F60C-FE25-9950075D2868}"/>
              </a:ext>
            </a:extLst>
          </p:cNvPr>
          <p:cNvSpPr>
            <a:spLocks noGrp="1"/>
          </p:cNvSpPr>
          <p:nvPr>
            <p:ph type="dt" sz="half" idx="10"/>
          </p:nvPr>
        </p:nvSpPr>
        <p:spPr/>
        <p:txBody>
          <a:bodyPr/>
          <a:lstStyle/>
          <a:p>
            <a:fld id="{B6837ED8-77B1-4D92-8A4C-07939ECD182A}" type="datetime1">
              <a:rPr lang="nl-NL" noProof="0" smtClean="0"/>
              <a:t>20-8-2023</a:t>
            </a:fld>
            <a:endParaRPr lang="nl-NL" noProof="0"/>
          </a:p>
        </p:txBody>
      </p:sp>
      <p:sp>
        <p:nvSpPr>
          <p:cNvPr id="5" name="Tijdelijke aanduiding voor dianummer 4">
            <a:extLst>
              <a:ext uri="{FF2B5EF4-FFF2-40B4-BE49-F238E27FC236}">
                <a16:creationId xmlns:a16="http://schemas.microsoft.com/office/drawing/2014/main" id="{DF47A101-47E0-D094-7F36-26ADE3882A24}"/>
              </a:ext>
            </a:extLst>
          </p:cNvPr>
          <p:cNvSpPr>
            <a:spLocks noGrp="1"/>
          </p:cNvSpPr>
          <p:nvPr>
            <p:ph type="sldNum" sz="quarter" idx="12"/>
          </p:nvPr>
        </p:nvSpPr>
        <p:spPr/>
        <p:txBody>
          <a:bodyPr/>
          <a:lstStyle/>
          <a:p>
            <a:fld id="{45B76B8B-DE07-48A4-9913-B57A52F2F853}" type="slidenum">
              <a:rPr lang="nl-NL" noProof="0" smtClean="0"/>
              <a:t>14</a:t>
            </a:fld>
            <a:endParaRPr lang="nl-NL" noProof="0"/>
          </a:p>
        </p:txBody>
      </p:sp>
      <p:graphicFrame>
        <p:nvGraphicFramePr>
          <p:cNvPr id="8" name="Diagram 7">
            <a:extLst>
              <a:ext uri="{FF2B5EF4-FFF2-40B4-BE49-F238E27FC236}">
                <a16:creationId xmlns:a16="http://schemas.microsoft.com/office/drawing/2014/main" id="{D25D20D2-2EE0-281B-273C-31C6623B80EC}"/>
              </a:ext>
            </a:extLst>
          </p:cNvPr>
          <p:cNvGraphicFramePr/>
          <p:nvPr>
            <p:extLst>
              <p:ext uri="{D42A27DB-BD31-4B8C-83A1-F6EECF244321}">
                <p14:modId xmlns:p14="http://schemas.microsoft.com/office/powerpoint/2010/main" val="886252793"/>
              </p:ext>
            </p:extLst>
          </p:nvPr>
        </p:nvGraphicFramePr>
        <p:xfrm>
          <a:off x="763657" y="1672918"/>
          <a:ext cx="6952342" cy="4436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2160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7A90EC15-B348-852B-C384-362F212B1DE8}"/>
              </a:ext>
            </a:extLst>
          </p:cNvPr>
          <p:cNvSpPr>
            <a:spLocks noGrp="1"/>
          </p:cNvSpPr>
          <p:nvPr>
            <p:ph type="sldNum" sz="quarter" idx="12"/>
          </p:nvPr>
        </p:nvSpPr>
        <p:spPr>
          <a:xfrm>
            <a:off x="371476" y="6325170"/>
            <a:ext cx="311944" cy="216000"/>
          </a:xfrm>
        </p:spPr>
        <p:txBody>
          <a:bodyPr/>
          <a:lstStyle/>
          <a:p>
            <a:pPr>
              <a:spcAft>
                <a:spcPts val="600"/>
              </a:spcAft>
            </a:pPr>
            <a:fld id="{45B76B8B-DE07-48A4-9913-B57A52F2F853}" type="slidenum">
              <a:rPr lang="nl-NL" noProof="0" smtClean="0"/>
              <a:pPr>
                <a:spcAft>
                  <a:spcPts val="600"/>
                </a:spcAft>
              </a:pPr>
              <a:t>15</a:t>
            </a:fld>
            <a:endParaRPr lang="nl-NL" noProof="0"/>
          </a:p>
        </p:txBody>
      </p:sp>
      <p:pic>
        <p:nvPicPr>
          <p:cNvPr id="4" name="Afbeelding 3">
            <a:extLst>
              <a:ext uri="{FF2B5EF4-FFF2-40B4-BE49-F238E27FC236}">
                <a16:creationId xmlns:a16="http://schemas.microsoft.com/office/drawing/2014/main" id="{634F7EB6-96BD-75C3-9900-114E27C8E3ED}"/>
              </a:ext>
            </a:extLst>
          </p:cNvPr>
          <p:cNvPicPr>
            <a:picLocks noChangeAspect="1"/>
          </p:cNvPicPr>
          <p:nvPr/>
        </p:nvPicPr>
        <p:blipFill rotWithShape="1">
          <a:blip r:embed="rId3"/>
          <a:srcRect l="8978" r="19108" b="-1"/>
          <a:stretch/>
        </p:blipFill>
        <p:spPr>
          <a:xfrm>
            <a:off x="371475" y="1700213"/>
            <a:ext cx="5656454" cy="3913188"/>
          </a:xfrm>
          <a:prstGeom prst="rect">
            <a:avLst/>
          </a:prstGeom>
          <a:noFill/>
        </p:spPr>
      </p:pic>
      <p:sp>
        <p:nvSpPr>
          <p:cNvPr id="3" name="Tijdelijke aanduiding voor inhoud 2"/>
          <p:cNvSpPr>
            <a:spLocks noGrp="1"/>
          </p:cNvSpPr>
          <p:nvPr>
            <p:ph type="body" sz="quarter" idx="13"/>
          </p:nvPr>
        </p:nvSpPr>
        <p:spPr>
          <a:xfrm>
            <a:off x="6175376" y="1700212"/>
            <a:ext cx="4823846" cy="4429125"/>
          </a:xfrm>
        </p:spPr>
        <p:txBody>
          <a:bodyPr>
            <a:normAutofit/>
          </a:bodyPr>
          <a:lstStyle/>
          <a:p>
            <a:pPr>
              <a:spcAft>
                <a:spcPts val="600"/>
              </a:spcAft>
            </a:pPr>
            <a:r>
              <a:rPr lang="nl-NL" dirty="0" err="1"/>
              <a:t>Wildlands</a:t>
            </a:r>
            <a:r>
              <a:rPr lang="nl-NL" dirty="0"/>
              <a:t> Adventure Zoo Emmen</a:t>
            </a:r>
          </a:p>
          <a:p>
            <a:pPr>
              <a:spcAft>
                <a:spcPts val="600"/>
              </a:spcAft>
            </a:pPr>
            <a:r>
              <a:rPr lang="nl-NL" dirty="0"/>
              <a:t>Duinrell</a:t>
            </a:r>
          </a:p>
          <a:p>
            <a:pPr>
              <a:spcAft>
                <a:spcPts val="600"/>
              </a:spcAft>
            </a:pPr>
            <a:r>
              <a:rPr lang="nl-NL" dirty="0"/>
              <a:t>Madurodam</a:t>
            </a:r>
          </a:p>
          <a:p>
            <a:pPr>
              <a:spcAft>
                <a:spcPts val="600"/>
              </a:spcAft>
            </a:pPr>
            <a:r>
              <a:rPr lang="nl-NL" dirty="0"/>
              <a:t>Rijksmuseum</a:t>
            </a:r>
          </a:p>
          <a:p>
            <a:pPr>
              <a:spcAft>
                <a:spcPts val="600"/>
              </a:spcAft>
            </a:pPr>
            <a:r>
              <a:rPr lang="nl-NL" dirty="0"/>
              <a:t>Spoorwegmuseum </a:t>
            </a:r>
          </a:p>
          <a:p>
            <a:pPr>
              <a:spcAft>
                <a:spcPts val="600"/>
              </a:spcAft>
            </a:pPr>
            <a:r>
              <a:rPr lang="nl-NL" dirty="0"/>
              <a:t>Gay pride</a:t>
            </a:r>
          </a:p>
          <a:p>
            <a:pPr>
              <a:spcAft>
                <a:spcPts val="600"/>
              </a:spcAft>
            </a:pPr>
            <a:r>
              <a:rPr lang="nl-NL" dirty="0"/>
              <a:t>Keukenhof</a:t>
            </a:r>
          </a:p>
          <a:p>
            <a:pPr>
              <a:spcAft>
                <a:spcPts val="600"/>
              </a:spcAft>
            </a:pPr>
            <a:endParaRPr lang="nl-NL" dirty="0"/>
          </a:p>
          <a:p>
            <a:pPr>
              <a:spcAft>
                <a:spcPts val="600"/>
              </a:spcAft>
            </a:pPr>
            <a:endParaRPr lang="nl-NL" dirty="0"/>
          </a:p>
        </p:txBody>
      </p:sp>
      <p:sp>
        <p:nvSpPr>
          <p:cNvPr id="2" name="Titel 1"/>
          <p:cNvSpPr>
            <a:spLocks noGrp="1"/>
          </p:cNvSpPr>
          <p:nvPr>
            <p:ph type="title"/>
          </p:nvPr>
        </p:nvSpPr>
        <p:spPr>
          <a:xfrm>
            <a:off x="371476" y="296863"/>
            <a:ext cx="11437745" cy="1160403"/>
          </a:xfrm>
        </p:spPr>
        <p:txBody>
          <a:bodyPr anchor="t">
            <a:normAutofit/>
          </a:bodyPr>
          <a:lstStyle/>
          <a:p>
            <a:r>
              <a:rPr lang="nl-NL" dirty="0"/>
              <a:t>Op zoek naar voorbeelden</a:t>
            </a:r>
          </a:p>
        </p:txBody>
      </p:sp>
    </p:spTree>
    <p:extLst>
      <p:ext uri="{BB962C8B-B14F-4D97-AF65-F5344CB8AC3E}">
        <p14:creationId xmlns:p14="http://schemas.microsoft.com/office/powerpoint/2010/main" val="3066037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1476" y="296863"/>
            <a:ext cx="5638799" cy="1160403"/>
          </a:xfrm>
        </p:spPr>
        <p:txBody>
          <a:bodyPr anchor="t">
            <a:normAutofit/>
          </a:bodyPr>
          <a:lstStyle/>
          <a:p>
            <a:r>
              <a:rPr lang="nl-NL" dirty="0"/>
              <a:t>Aan de slag</a:t>
            </a:r>
          </a:p>
        </p:txBody>
      </p:sp>
      <p:sp>
        <p:nvSpPr>
          <p:cNvPr id="11" name="Slide Number Placeholder 4">
            <a:extLst>
              <a:ext uri="{FF2B5EF4-FFF2-40B4-BE49-F238E27FC236}">
                <a16:creationId xmlns:a16="http://schemas.microsoft.com/office/drawing/2014/main" id="{8E8AADDE-64D6-5BE1-AB48-28F93799BA6A}"/>
              </a:ext>
            </a:extLst>
          </p:cNvPr>
          <p:cNvSpPr>
            <a:spLocks noGrp="1"/>
          </p:cNvSpPr>
          <p:nvPr>
            <p:ph type="sldNum" sz="quarter" idx="12"/>
          </p:nvPr>
        </p:nvSpPr>
        <p:spPr>
          <a:xfrm>
            <a:off x="371476" y="6325170"/>
            <a:ext cx="311944" cy="216000"/>
          </a:xfrm>
        </p:spPr>
        <p:txBody>
          <a:bodyPr/>
          <a:lstStyle/>
          <a:p>
            <a:pPr>
              <a:spcAft>
                <a:spcPts val="600"/>
              </a:spcAft>
            </a:pPr>
            <a:fld id="{45B76B8B-DE07-48A4-9913-B57A52F2F853}" type="slidenum">
              <a:rPr lang="nl-NL" noProof="0" smtClean="0"/>
              <a:pPr>
                <a:spcAft>
                  <a:spcPts val="600"/>
                </a:spcAft>
              </a:pPr>
              <a:t>16</a:t>
            </a:fld>
            <a:endParaRPr lang="nl-NL" noProof="0"/>
          </a:p>
        </p:txBody>
      </p:sp>
      <p:sp>
        <p:nvSpPr>
          <p:cNvPr id="3" name="Tijdelijke aanduiding voor inhoud 2"/>
          <p:cNvSpPr>
            <a:spLocks noGrp="1"/>
          </p:cNvSpPr>
          <p:nvPr>
            <p:ph type="body" sz="quarter" idx="13"/>
          </p:nvPr>
        </p:nvSpPr>
        <p:spPr>
          <a:xfrm>
            <a:off x="371475" y="1709738"/>
            <a:ext cx="5645150" cy="4419599"/>
          </a:xfrm>
        </p:spPr>
        <p:txBody>
          <a:bodyPr vert="horz" lIns="0" tIns="0" rIns="0" bIns="0" numCol="1" spcCol="180000" rtlCol="0" anchor="t">
            <a:normAutofit/>
          </a:bodyPr>
          <a:lstStyle/>
          <a:p>
            <a:pPr marL="215900" indent="-215900">
              <a:spcAft>
                <a:spcPts val="600"/>
              </a:spcAft>
            </a:pPr>
            <a:r>
              <a:rPr lang="nl-NL" sz="2400" dirty="0"/>
              <a:t>Schrijf op een A4 een event, festival of park waar je wel eens geweest bent en wat écht leuk was. </a:t>
            </a:r>
            <a:endParaRPr lang="nl-NL"/>
          </a:p>
          <a:p>
            <a:pPr marL="215900" indent="-215900">
              <a:spcAft>
                <a:spcPts val="600"/>
              </a:spcAft>
            </a:pPr>
            <a:r>
              <a:rPr lang="nl-NL" sz="2400" dirty="0"/>
              <a:t>Schrijf een algemene beschrijving van het bedrijf.</a:t>
            </a:r>
            <a:endParaRPr lang="nl-NL" sz="2400" dirty="0">
              <a:cs typeface="Arial"/>
            </a:endParaRPr>
          </a:p>
          <a:p>
            <a:pPr marL="215900" indent="-215900">
              <a:spcAft>
                <a:spcPts val="600"/>
              </a:spcAft>
            </a:pPr>
            <a:r>
              <a:rPr lang="nl-NL" sz="2400" dirty="0"/>
              <a:t>Wat doet het bedrijf met de belevenisbouwstenen? Schrijf dat ook op. </a:t>
            </a:r>
            <a:endParaRPr lang="nl-NL" sz="2400" dirty="0">
              <a:cs typeface="Arial"/>
            </a:endParaRPr>
          </a:p>
          <a:p>
            <a:pPr marL="0" indent="0">
              <a:spcAft>
                <a:spcPts val="600"/>
              </a:spcAft>
              <a:buNone/>
            </a:pPr>
            <a:r>
              <a:rPr lang="nl-NL" sz="2400" dirty="0"/>
              <a:t>Over 15 minuten bespreken we er een aantal. </a:t>
            </a:r>
          </a:p>
          <a:p>
            <a:pPr marL="215900" indent="-215900">
              <a:spcAft>
                <a:spcPts val="600"/>
              </a:spcAft>
            </a:pPr>
            <a:endParaRPr lang="nl-NL" sz="2400" dirty="0">
              <a:cs typeface="Arial"/>
            </a:endParaRPr>
          </a:p>
          <a:p>
            <a:pPr marL="215900" indent="-215900">
              <a:spcAft>
                <a:spcPts val="600"/>
              </a:spcAft>
            </a:pPr>
            <a:endParaRPr lang="nl-NL" sz="2400" dirty="0">
              <a:cs typeface="Arial"/>
            </a:endParaRPr>
          </a:p>
          <a:p>
            <a:pPr marL="215900" indent="-215900">
              <a:spcAft>
                <a:spcPts val="600"/>
              </a:spcAft>
            </a:pPr>
            <a:endParaRPr lang="nl-NL" sz="2400" dirty="0">
              <a:cs typeface="Arial"/>
            </a:endParaRPr>
          </a:p>
          <a:p>
            <a:pPr marL="215900" indent="-215900">
              <a:spcAft>
                <a:spcPts val="600"/>
              </a:spcAft>
            </a:pPr>
            <a:endParaRPr lang="nl-NL" sz="2400" dirty="0">
              <a:cs typeface="Arial"/>
            </a:endParaRPr>
          </a:p>
          <a:p>
            <a:pPr marL="0" indent="0">
              <a:spcAft>
                <a:spcPts val="600"/>
              </a:spcAft>
              <a:buNone/>
            </a:pPr>
            <a:endParaRPr lang="nl-NL" sz="2400" dirty="0"/>
          </a:p>
        </p:txBody>
      </p:sp>
      <p:pic>
        <p:nvPicPr>
          <p:cNvPr id="4" name="Afbeelding 3">
            <a:extLst>
              <a:ext uri="{FF2B5EF4-FFF2-40B4-BE49-F238E27FC236}">
                <a16:creationId xmlns:a16="http://schemas.microsoft.com/office/drawing/2014/main" id="{477AE8E1-A371-C3F5-23AC-C2E0EB7904BD}"/>
              </a:ext>
            </a:extLst>
          </p:cNvPr>
          <p:cNvPicPr>
            <a:picLocks noChangeAspect="1"/>
          </p:cNvPicPr>
          <p:nvPr/>
        </p:nvPicPr>
        <p:blipFill>
          <a:blip r:embed="rId3"/>
          <a:stretch>
            <a:fillRect/>
          </a:stretch>
        </p:blipFill>
        <p:spPr>
          <a:xfrm>
            <a:off x="6010275" y="1513905"/>
            <a:ext cx="6016622" cy="3805514"/>
          </a:xfrm>
          <a:prstGeom prst="rect">
            <a:avLst/>
          </a:prstGeom>
          <a:noFill/>
        </p:spPr>
      </p:pic>
      <p:sp>
        <p:nvSpPr>
          <p:cNvPr id="13" name="Text Placeholder 7">
            <a:extLst>
              <a:ext uri="{FF2B5EF4-FFF2-40B4-BE49-F238E27FC236}">
                <a16:creationId xmlns:a16="http://schemas.microsoft.com/office/drawing/2014/main" id="{A74BC84C-F789-B5F7-9AAF-C583D41CFFCE}"/>
              </a:ext>
            </a:extLst>
          </p:cNvPr>
          <p:cNvSpPr>
            <a:spLocks noGrp="1"/>
          </p:cNvSpPr>
          <p:nvPr>
            <p:ph type="body" sz="quarter" idx="15"/>
          </p:nvPr>
        </p:nvSpPr>
        <p:spPr>
          <a:xfrm>
            <a:off x="10999221" y="6308761"/>
            <a:ext cx="810000" cy="168361"/>
          </a:xfrm>
        </p:spPr>
        <p:txBody>
          <a:bodyPr/>
          <a:lstStyle/>
          <a:p>
            <a:endParaRPr lang="en-US"/>
          </a:p>
        </p:txBody>
      </p:sp>
    </p:spTree>
    <p:extLst>
      <p:ext uri="{BB962C8B-B14F-4D97-AF65-F5344CB8AC3E}">
        <p14:creationId xmlns:p14="http://schemas.microsoft.com/office/powerpoint/2010/main" val="3593200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kan er beter?</a:t>
            </a:r>
          </a:p>
        </p:txBody>
      </p:sp>
      <p:sp>
        <p:nvSpPr>
          <p:cNvPr id="3" name="Tijdelijke aanduiding voor inhoud 2"/>
          <p:cNvSpPr>
            <a:spLocks noGrp="1"/>
          </p:cNvSpPr>
          <p:nvPr>
            <p:ph idx="1"/>
          </p:nvPr>
        </p:nvSpPr>
        <p:spPr>
          <a:xfrm>
            <a:off x="371476" y="1860081"/>
            <a:ext cx="4519839" cy="4419599"/>
          </a:xfrm>
        </p:spPr>
        <p:txBody>
          <a:bodyPr/>
          <a:lstStyle/>
          <a:p>
            <a:r>
              <a:rPr lang="nl-NL" sz="2800" dirty="0"/>
              <a:t>Schrijf op wat het bedrijf nog meer zou kunnen doen om een betere beleving neer te zetten. </a:t>
            </a:r>
          </a:p>
        </p:txBody>
      </p:sp>
      <p:pic>
        <p:nvPicPr>
          <p:cNvPr id="4" name="Afbeelding 3">
            <a:extLst>
              <a:ext uri="{FF2B5EF4-FFF2-40B4-BE49-F238E27FC236}">
                <a16:creationId xmlns:a16="http://schemas.microsoft.com/office/drawing/2014/main" id="{4AAD5AC1-FE4D-95C7-A6D3-FA320B9D6B7B}"/>
              </a:ext>
            </a:extLst>
          </p:cNvPr>
          <p:cNvPicPr>
            <a:picLocks noChangeAspect="1"/>
          </p:cNvPicPr>
          <p:nvPr/>
        </p:nvPicPr>
        <p:blipFill>
          <a:blip r:embed="rId2"/>
          <a:stretch>
            <a:fillRect/>
          </a:stretch>
        </p:blipFill>
        <p:spPr>
          <a:xfrm>
            <a:off x="5115604" y="1860081"/>
            <a:ext cx="6437767" cy="4269256"/>
          </a:xfrm>
          <a:prstGeom prst="rect">
            <a:avLst/>
          </a:prstGeom>
        </p:spPr>
      </p:pic>
    </p:spTree>
    <p:extLst>
      <p:ext uri="{BB962C8B-B14F-4D97-AF65-F5344CB8AC3E}">
        <p14:creationId xmlns:p14="http://schemas.microsoft.com/office/powerpoint/2010/main" val="131093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a:xfrm>
            <a:off x="371476" y="296863"/>
            <a:ext cx="5645148" cy="1160403"/>
          </a:xfrm>
        </p:spPr>
        <p:txBody>
          <a:bodyPr vert="horz" lIns="0" tIns="36000" rIns="0" bIns="0" rtlCol="0" anchor="t" anchorCtr="0">
            <a:normAutofit/>
          </a:bodyPr>
          <a:lstStyle/>
          <a:p>
            <a:r>
              <a:rPr lang="nl-NL" b="1" kern="1200" spc="0" baseline="0">
                <a:latin typeface="+mj-lt"/>
                <a:ea typeface="+mj-ea"/>
                <a:cs typeface="+mj-cs"/>
              </a:rPr>
              <a:t>DUS: </a:t>
            </a:r>
          </a:p>
        </p:txBody>
      </p:sp>
      <p:sp>
        <p:nvSpPr>
          <p:cNvPr id="5" name="Tekstvak 4">
            <a:extLst>
              <a:ext uri="{FF2B5EF4-FFF2-40B4-BE49-F238E27FC236}">
                <a16:creationId xmlns:a16="http://schemas.microsoft.com/office/drawing/2014/main" id="{F9B94DDC-05D3-B7DD-BE82-B98CFFAB4452}"/>
              </a:ext>
            </a:extLst>
          </p:cNvPr>
          <p:cNvSpPr txBox="1"/>
          <p:nvPr/>
        </p:nvSpPr>
        <p:spPr>
          <a:xfrm>
            <a:off x="371475" y="1085090"/>
            <a:ext cx="5645149" cy="5612256"/>
          </a:xfrm>
          <a:prstGeom prst="rect">
            <a:avLst/>
          </a:prstGeom>
        </p:spPr>
        <p:txBody>
          <a:bodyPr vert="horz" lIns="0" tIns="0" rIns="0" bIns="0" numCol="1" spcCol="180000" rtlCol="0">
            <a:normAutofit fontScale="92500" lnSpcReduction="10000"/>
          </a:bodyPr>
          <a:lstStyle/>
          <a:p>
            <a:pPr marL="648000" indent="-342900">
              <a:lnSpc>
                <a:spcPct val="90000"/>
              </a:lnSpc>
              <a:spcAft>
                <a:spcPts val="600"/>
              </a:spcAft>
              <a:buFont typeface="Wingdings" panose="05000000000000000000" pitchFamily="2" charset="2"/>
              <a:buChar char="v"/>
            </a:pPr>
            <a:r>
              <a:rPr lang="nl-NL" sz="2400" dirty="0"/>
              <a:t>Een belevenis is memorabel en zeer persoonlijk.</a:t>
            </a:r>
          </a:p>
          <a:p>
            <a:pPr marL="648000" indent="-342900">
              <a:lnSpc>
                <a:spcPct val="90000"/>
              </a:lnSpc>
              <a:spcAft>
                <a:spcPts val="600"/>
              </a:spcAft>
              <a:buFont typeface="Wingdings" panose="05000000000000000000" pitchFamily="2" charset="2"/>
              <a:buChar char="v"/>
            </a:pPr>
            <a:endParaRPr lang="nl-NL" sz="2400" dirty="0"/>
          </a:p>
          <a:p>
            <a:pPr marL="648000" indent="-342900">
              <a:lnSpc>
                <a:spcPct val="90000"/>
              </a:lnSpc>
              <a:spcAft>
                <a:spcPts val="600"/>
              </a:spcAft>
              <a:buFont typeface="Wingdings" panose="05000000000000000000" pitchFamily="2" charset="2"/>
              <a:buChar char="v"/>
            </a:pPr>
            <a:r>
              <a:rPr lang="nl-NL" sz="2400" dirty="0"/>
              <a:t>Belevenissen komen tot stand in een samenspel van persoonlijke, sociale en fysieke context.</a:t>
            </a:r>
          </a:p>
          <a:p>
            <a:pPr marL="648000" indent="-342900">
              <a:lnSpc>
                <a:spcPct val="90000"/>
              </a:lnSpc>
              <a:spcAft>
                <a:spcPts val="600"/>
              </a:spcAft>
              <a:buFont typeface="Wingdings" panose="05000000000000000000" pitchFamily="2" charset="2"/>
              <a:buChar char="v"/>
            </a:pPr>
            <a:endParaRPr lang="nl-NL" sz="2400" dirty="0"/>
          </a:p>
          <a:p>
            <a:pPr marL="648000" indent="-342900">
              <a:lnSpc>
                <a:spcPct val="90000"/>
              </a:lnSpc>
              <a:spcAft>
                <a:spcPts val="600"/>
              </a:spcAft>
              <a:buFont typeface="Wingdings" panose="05000000000000000000" pitchFamily="2" charset="2"/>
              <a:buChar char="v"/>
            </a:pPr>
            <a:r>
              <a:rPr lang="nl-NL" sz="2400" dirty="0"/>
              <a:t>Belevenissen raken de consument emotioneel, fysiek, intellectueel of zelf spiritueel.</a:t>
            </a:r>
          </a:p>
          <a:p>
            <a:pPr marL="648000" indent="-342900">
              <a:lnSpc>
                <a:spcPct val="90000"/>
              </a:lnSpc>
              <a:spcAft>
                <a:spcPts val="600"/>
              </a:spcAft>
              <a:buFont typeface="Wingdings" panose="05000000000000000000" pitchFamily="2" charset="2"/>
              <a:buChar char="v"/>
            </a:pPr>
            <a:endParaRPr lang="nl-NL" sz="2400" dirty="0"/>
          </a:p>
          <a:p>
            <a:pPr marL="648000" indent="-342900">
              <a:lnSpc>
                <a:spcPct val="90000"/>
              </a:lnSpc>
              <a:spcAft>
                <a:spcPts val="600"/>
              </a:spcAft>
              <a:buFont typeface="Wingdings" panose="05000000000000000000" pitchFamily="2" charset="2"/>
              <a:buChar char="v"/>
            </a:pPr>
            <a:r>
              <a:rPr lang="nl-NL" sz="2400" dirty="0"/>
              <a:t>Beleving en emotie zijn van invloed op merkenattitude, koop- en consumptiegedrag.</a:t>
            </a:r>
          </a:p>
          <a:p>
            <a:pPr marL="648000" indent="-342900">
              <a:lnSpc>
                <a:spcPct val="90000"/>
              </a:lnSpc>
              <a:spcAft>
                <a:spcPts val="600"/>
              </a:spcAft>
              <a:buFont typeface="Wingdings" panose="05000000000000000000" pitchFamily="2" charset="2"/>
              <a:buChar char="v"/>
            </a:pPr>
            <a:endParaRPr lang="nl-NL" sz="2400" dirty="0"/>
          </a:p>
          <a:p>
            <a:pPr marL="648000" indent="-342900">
              <a:lnSpc>
                <a:spcPct val="90000"/>
              </a:lnSpc>
              <a:spcAft>
                <a:spcPts val="600"/>
              </a:spcAft>
              <a:buFont typeface="Wingdings" panose="05000000000000000000" pitchFamily="2" charset="2"/>
              <a:buChar char="v"/>
            </a:pPr>
            <a:r>
              <a:rPr lang="nl-NL" sz="2400" dirty="0"/>
              <a:t>Omdat beleving en emotie aan stemming onderhevig zijn dienen deze geregisseerd te worden.</a:t>
            </a:r>
          </a:p>
        </p:txBody>
      </p:sp>
      <p:sp>
        <p:nvSpPr>
          <p:cNvPr id="6" name="Tijdelijke aanduiding voor dianummer 5">
            <a:extLst>
              <a:ext uri="{FF2B5EF4-FFF2-40B4-BE49-F238E27FC236}">
                <a16:creationId xmlns:a16="http://schemas.microsoft.com/office/drawing/2014/main" id="{353D2453-CB25-4076-98F3-FE55ECA3F9E9}"/>
              </a:ext>
            </a:extLst>
          </p:cNvPr>
          <p:cNvSpPr>
            <a:spLocks noGrp="1"/>
          </p:cNvSpPr>
          <p:nvPr>
            <p:ph type="sldNum" sz="quarter" idx="12"/>
          </p:nvPr>
        </p:nvSpPr>
        <p:spPr>
          <a:xfrm>
            <a:off x="371476" y="6325170"/>
            <a:ext cx="311944" cy="216000"/>
          </a:xfrm>
        </p:spPr>
        <p:txBody>
          <a:bodyPr vert="horz" lIns="0" tIns="0" rIns="0" bIns="0" rtlCol="0" anchor="t" anchorCtr="0">
            <a:normAutofit/>
          </a:bodyPr>
          <a:lstStyle/>
          <a:p>
            <a:pPr>
              <a:spcAft>
                <a:spcPts val="600"/>
              </a:spcAft>
            </a:pPr>
            <a:fld id="{45B76B8B-DE07-48A4-9913-B57A52F2F853}" type="slidenum">
              <a:rPr lang="nl-NL" smtClean="0"/>
              <a:pPr>
                <a:spcAft>
                  <a:spcPts val="600"/>
                </a:spcAft>
              </a:pPr>
              <a:t>18</a:t>
            </a:fld>
            <a:endParaRPr lang="nl-NL"/>
          </a:p>
        </p:txBody>
      </p:sp>
      <p:pic>
        <p:nvPicPr>
          <p:cNvPr id="8" name="Picture 7" descr="Hand die zich uitstrekt naar de zon">
            <a:extLst>
              <a:ext uri="{FF2B5EF4-FFF2-40B4-BE49-F238E27FC236}">
                <a16:creationId xmlns:a16="http://schemas.microsoft.com/office/drawing/2014/main" id="{88287755-A1EC-D8DB-02A6-2F87B317E58C}"/>
              </a:ext>
            </a:extLst>
          </p:cNvPr>
          <p:cNvPicPr>
            <a:picLocks noChangeAspect="1"/>
          </p:cNvPicPr>
          <p:nvPr/>
        </p:nvPicPr>
        <p:blipFill rotWithShape="1">
          <a:blip r:embed="rId3"/>
          <a:srcRect l="29803" r="11418" b="2"/>
          <a:stretch/>
        </p:blipFill>
        <p:spPr>
          <a:xfrm>
            <a:off x="6175377" y="10"/>
            <a:ext cx="6016622" cy="6857990"/>
          </a:xfrm>
          <a:prstGeom prst="rect">
            <a:avLst/>
          </a:prstGeom>
          <a:noFill/>
        </p:spPr>
      </p:pic>
      <p:sp>
        <p:nvSpPr>
          <p:cNvPr id="14" name="Text Placeholder 7">
            <a:extLst>
              <a:ext uri="{FF2B5EF4-FFF2-40B4-BE49-F238E27FC236}">
                <a16:creationId xmlns:a16="http://schemas.microsoft.com/office/drawing/2014/main" id="{E740B575-9E1D-0B3A-9767-CD298F54DBF8}"/>
              </a:ext>
            </a:extLst>
          </p:cNvPr>
          <p:cNvSpPr>
            <a:spLocks noGrp="1"/>
          </p:cNvSpPr>
          <p:nvPr>
            <p:ph type="body" sz="quarter" idx="14"/>
          </p:nvPr>
        </p:nvSpPr>
        <p:spPr>
          <a:xfrm>
            <a:off x="10999221" y="6308761"/>
            <a:ext cx="810000" cy="168361"/>
          </a:xfrm>
        </p:spPr>
        <p:txBody>
          <a:bodyPr/>
          <a:lstStyle/>
          <a:p>
            <a:endParaRPr lang="en-US"/>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pPr>
              <a:spcAft>
                <a:spcPts val="600"/>
              </a:spcAft>
            </a:pPr>
            <a:r>
              <a:rPr lang="nl-NL" noProof="0"/>
              <a:t>4-3-2021</a:t>
            </a:r>
          </a:p>
        </p:txBody>
      </p:sp>
    </p:spTree>
    <p:extLst>
      <p:ext uri="{BB962C8B-B14F-4D97-AF65-F5344CB8AC3E}">
        <p14:creationId xmlns:p14="http://schemas.microsoft.com/office/powerpoint/2010/main" val="2614964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D8835-803C-6FD7-415F-B0BB9E2A5E9C}"/>
              </a:ext>
            </a:extLst>
          </p:cNvPr>
          <p:cNvSpPr>
            <a:spLocks noGrp="1"/>
          </p:cNvSpPr>
          <p:nvPr>
            <p:ph type="title"/>
          </p:nvPr>
        </p:nvSpPr>
        <p:spPr/>
        <p:txBody>
          <a:bodyPr/>
          <a:lstStyle/>
          <a:p>
            <a:r>
              <a:rPr lang="nl-NL" dirty="0"/>
              <a:t>Toepassing op jullie opdracht</a:t>
            </a:r>
          </a:p>
        </p:txBody>
      </p:sp>
      <p:sp>
        <p:nvSpPr>
          <p:cNvPr id="3" name="Tijdelijke aanduiding voor datum 2">
            <a:extLst>
              <a:ext uri="{FF2B5EF4-FFF2-40B4-BE49-F238E27FC236}">
                <a16:creationId xmlns:a16="http://schemas.microsoft.com/office/drawing/2014/main" id="{FC510033-D9F2-D61F-EA27-DFB1750DB967}"/>
              </a:ext>
            </a:extLst>
          </p:cNvPr>
          <p:cNvSpPr>
            <a:spLocks noGrp="1"/>
          </p:cNvSpPr>
          <p:nvPr>
            <p:ph type="dt" sz="half" idx="10"/>
          </p:nvPr>
        </p:nvSpPr>
        <p:spPr/>
        <p:txBody>
          <a:bodyPr/>
          <a:lstStyle/>
          <a:p>
            <a:fld id="{B6837ED8-77B1-4D92-8A4C-07939ECD182A}" type="datetime1">
              <a:rPr lang="nl-NL" noProof="0" smtClean="0"/>
              <a:t>20-8-2023</a:t>
            </a:fld>
            <a:endParaRPr lang="nl-NL" noProof="0"/>
          </a:p>
        </p:txBody>
      </p:sp>
      <p:sp>
        <p:nvSpPr>
          <p:cNvPr id="5" name="Tijdelijke aanduiding voor dianummer 4">
            <a:extLst>
              <a:ext uri="{FF2B5EF4-FFF2-40B4-BE49-F238E27FC236}">
                <a16:creationId xmlns:a16="http://schemas.microsoft.com/office/drawing/2014/main" id="{E5BFFE61-F861-DED4-E843-673A21E36C33}"/>
              </a:ext>
            </a:extLst>
          </p:cNvPr>
          <p:cNvSpPr>
            <a:spLocks noGrp="1"/>
          </p:cNvSpPr>
          <p:nvPr>
            <p:ph type="sldNum" sz="quarter" idx="12"/>
          </p:nvPr>
        </p:nvSpPr>
        <p:spPr/>
        <p:txBody>
          <a:bodyPr/>
          <a:lstStyle/>
          <a:p>
            <a:fld id="{45B76B8B-DE07-48A4-9913-B57A52F2F853}" type="slidenum">
              <a:rPr lang="nl-NL" noProof="0" smtClean="0"/>
              <a:t>19</a:t>
            </a:fld>
            <a:endParaRPr lang="nl-NL" noProof="0"/>
          </a:p>
        </p:txBody>
      </p:sp>
      <p:sp>
        <p:nvSpPr>
          <p:cNvPr id="6" name="Tekstvak 5">
            <a:extLst>
              <a:ext uri="{FF2B5EF4-FFF2-40B4-BE49-F238E27FC236}">
                <a16:creationId xmlns:a16="http://schemas.microsoft.com/office/drawing/2014/main" id="{2050B4BD-E064-BDA0-E16B-7AC7603621B5}"/>
              </a:ext>
            </a:extLst>
          </p:cNvPr>
          <p:cNvSpPr txBox="1"/>
          <p:nvPr/>
        </p:nvSpPr>
        <p:spPr>
          <a:xfrm>
            <a:off x="527448" y="1490008"/>
            <a:ext cx="10108030" cy="3416320"/>
          </a:xfrm>
          <a:prstGeom prst="rect">
            <a:avLst/>
          </a:prstGeom>
          <a:noFill/>
        </p:spPr>
        <p:txBody>
          <a:bodyPr wrap="square" rtlCol="0">
            <a:spAutoFit/>
          </a:bodyPr>
          <a:lstStyle/>
          <a:p>
            <a:r>
              <a:rPr lang="nl-NL" sz="2400" dirty="0"/>
              <a:t>Bespreek met elkaar welke beleving hoort bij jullie evenement.</a:t>
            </a:r>
          </a:p>
          <a:p>
            <a:endParaRPr lang="nl-NL" sz="2400" dirty="0"/>
          </a:p>
          <a:p>
            <a:r>
              <a:rPr lang="nl-NL" sz="2400" dirty="0"/>
              <a:t>Gebruik daarbij </a:t>
            </a:r>
          </a:p>
          <a:p>
            <a:pPr marL="285750" indent="-285750">
              <a:buFontTx/>
              <a:buChar char="-"/>
            </a:pPr>
            <a:r>
              <a:rPr lang="nl-NL" sz="2400" dirty="0"/>
              <a:t>De belevenisbouwstenen</a:t>
            </a:r>
          </a:p>
          <a:p>
            <a:pPr marL="285750" indent="-285750">
              <a:buFontTx/>
              <a:buChar char="-"/>
            </a:pPr>
            <a:r>
              <a:rPr lang="nl-NL" sz="2400" dirty="0"/>
              <a:t>En het model van Falk en Dierking &gt;&gt;&gt;&gt;&gt; </a:t>
            </a:r>
          </a:p>
          <a:p>
            <a:pPr marL="285750" indent="-285750">
              <a:buFontTx/>
              <a:buChar char="-"/>
            </a:pPr>
            <a:endParaRPr lang="nl-NL" sz="2400" dirty="0"/>
          </a:p>
          <a:p>
            <a:pPr marL="285750" indent="-285750">
              <a:buFontTx/>
              <a:buChar char="-"/>
            </a:pPr>
            <a:endParaRPr lang="nl-NL" sz="2400" dirty="0"/>
          </a:p>
          <a:p>
            <a:pPr marL="285750" indent="-285750">
              <a:buFontTx/>
              <a:buChar char="-"/>
            </a:pPr>
            <a:endParaRPr lang="nl-NL" sz="2400" dirty="0"/>
          </a:p>
          <a:p>
            <a:r>
              <a:rPr lang="nl-NL" sz="2400" b="1" dirty="0"/>
              <a:t>Jullie krijgen per groep een werkblad.  </a:t>
            </a:r>
          </a:p>
        </p:txBody>
      </p:sp>
      <p:pic>
        <p:nvPicPr>
          <p:cNvPr id="7" name="Afbeelding 6">
            <a:extLst>
              <a:ext uri="{FF2B5EF4-FFF2-40B4-BE49-F238E27FC236}">
                <a16:creationId xmlns:a16="http://schemas.microsoft.com/office/drawing/2014/main" id="{796232BE-28F3-8B0B-5899-24E1BC89680B}"/>
              </a:ext>
            </a:extLst>
          </p:cNvPr>
          <p:cNvPicPr>
            <a:picLocks noChangeAspect="1"/>
          </p:cNvPicPr>
          <p:nvPr/>
        </p:nvPicPr>
        <p:blipFill rotWithShape="1">
          <a:blip r:embed="rId3"/>
          <a:srcRect l="8133"/>
          <a:stretch/>
        </p:blipFill>
        <p:spPr>
          <a:xfrm>
            <a:off x="6908800" y="1909464"/>
            <a:ext cx="4991100" cy="3780135"/>
          </a:xfrm>
          <a:prstGeom prst="rect">
            <a:avLst/>
          </a:prstGeom>
        </p:spPr>
      </p:pic>
    </p:spTree>
    <p:extLst>
      <p:ext uri="{BB962C8B-B14F-4D97-AF65-F5344CB8AC3E}">
        <p14:creationId xmlns:p14="http://schemas.microsoft.com/office/powerpoint/2010/main" val="1254239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09F20-5B78-4F9C-8E9E-83F460AC3060}"/>
              </a:ext>
            </a:extLst>
          </p:cNvPr>
          <p:cNvSpPr>
            <a:spLocks noGrp="1"/>
          </p:cNvSpPr>
          <p:nvPr>
            <p:ph type="title"/>
          </p:nvPr>
        </p:nvSpPr>
        <p:spPr/>
        <p:txBody>
          <a:bodyPr/>
          <a:lstStyle/>
          <a:p>
            <a:r>
              <a:rPr lang="nl-NL" dirty="0"/>
              <a:t>Wat staat er in deze presentatie</a:t>
            </a:r>
          </a:p>
        </p:txBody>
      </p:sp>
      <p:sp>
        <p:nvSpPr>
          <p:cNvPr id="4" name="Tijdelijke aanduiding voor datum 3">
            <a:extLst>
              <a:ext uri="{FF2B5EF4-FFF2-40B4-BE49-F238E27FC236}">
                <a16:creationId xmlns:a16="http://schemas.microsoft.com/office/drawing/2014/main" id="{8A505E56-B9C0-4047-B6E1-A272F6E1646E}"/>
              </a:ext>
            </a:extLst>
          </p:cNvPr>
          <p:cNvSpPr>
            <a:spLocks noGrp="1"/>
          </p:cNvSpPr>
          <p:nvPr>
            <p:ph type="dt" sz="half" idx="10"/>
          </p:nvPr>
        </p:nvSpPr>
        <p:spPr/>
        <p:txBody>
          <a:bodyPr/>
          <a:lstStyle/>
          <a:p>
            <a:r>
              <a:rPr lang="nl-NL" noProof="0"/>
              <a:t>4-3-2021</a:t>
            </a:r>
          </a:p>
        </p:txBody>
      </p:sp>
      <p:sp>
        <p:nvSpPr>
          <p:cNvPr id="6" name="Tijdelijke aanduiding voor dianummer 5">
            <a:extLst>
              <a:ext uri="{FF2B5EF4-FFF2-40B4-BE49-F238E27FC236}">
                <a16:creationId xmlns:a16="http://schemas.microsoft.com/office/drawing/2014/main" id="{353D2453-CB25-4076-98F3-FE55ECA3F9E9}"/>
              </a:ext>
            </a:extLst>
          </p:cNvPr>
          <p:cNvSpPr>
            <a:spLocks noGrp="1"/>
          </p:cNvSpPr>
          <p:nvPr>
            <p:ph type="sldNum" sz="quarter" idx="12"/>
          </p:nvPr>
        </p:nvSpPr>
        <p:spPr/>
        <p:txBody>
          <a:bodyPr/>
          <a:lstStyle/>
          <a:p>
            <a:fld id="{45B76B8B-DE07-48A4-9913-B57A52F2F853}" type="slidenum">
              <a:rPr lang="nl-NL" noProof="0" smtClean="0"/>
              <a:t>2</a:t>
            </a:fld>
            <a:endParaRPr lang="nl-NL" noProof="0"/>
          </a:p>
        </p:txBody>
      </p:sp>
      <p:sp>
        <p:nvSpPr>
          <p:cNvPr id="7" name="Tekstvak 6">
            <a:extLst>
              <a:ext uri="{FF2B5EF4-FFF2-40B4-BE49-F238E27FC236}">
                <a16:creationId xmlns:a16="http://schemas.microsoft.com/office/drawing/2014/main" id="{64DC4571-93C9-E281-C4C6-B5CF7422DD0C}"/>
              </a:ext>
            </a:extLst>
          </p:cNvPr>
          <p:cNvSpPr txBox="1"/>
          <p:nvPr/>
        </p:nvSpPr>
        <p:spPr>
          <a:xfrm>
            <a:off x="584791" y="1605516"/>
            <a:ext cx="5709683" cy="2793842"/>
          </a:xfrm>
          <a:prstGeom prst="rect">
            <a:avLst/>
          </a:prstGeom>
          <a:noFill/>
        </p:spPr>
        <p:txBody>
          <a:bodyPr wrap="square" rtlCol="0">
            <a:spAutoFit/>
          </a:bodyPr>
          <a:lstStyle/>
          <a:p>
            <a:pPr marL="342900" indent="-342900">
              <a:lnSpc>
                <a:spcPct val="150000"/>
              </a:lnSpc>
              <a:buAutoNum type="arabicPeriod"/>
            </a:pPr>
            <a:r>
              <a:rPr lang="nl-NL" sz="2400" dirty="0"/>
              <a:t>Wat betekent </a:t>
            </a:r>
            <a:r>
              <a:rPr lang="nl-NL" sz="2400" dirty="0" err="1"/>
              <a:t>emagineering</a:t>
            </a:r>
            <a:r>
              <a:rPr lang="nl-NL" sz="2400" dirty="0"/>
              <a:t>?</a:t>
            </a:r>
          </a:p>
          <a:p>
            <a:pPr marL="342900" indent="-342900">
              <a:lnSpc>
                <a:spcPct val="150000"/>
              </a:lnSpc>
              <a:buAutoNum type="arabicPeriod"/>
            </a:pPr>
            <a:r>
              <a:rPr lang="nl-NL" sz="2400" dirty="0"/>
              <a:t>Waarom is het ontstaan?</a:t>
            </a:r>
          </a:p>
          <a:p>
            <a:pPr marL="342900" indent="-342900">
              <a:lnSpc>
                <a:spcPct val="150000"/>
              </a:lnSpc>
              <a:buAutoNum type="arabicPeriod"/>
            </a:pPr>
            <a:r>
              <a:rPr lang="nl-NL" sz="2400" dirty="0"/>
              <a:t>Waarvoor gebruik je dat?</a:t>
            </a:r>
          </a:p>
          <a:p>
            <a:pPr marL="342900" indent="-342900">
              <a:lnSpc>
                <a:spcPct val="150000"/>
              </a:lnSpc>
              <a:buAutoNum type="arabicPeriod"/>
            </a:pPr>
            <a:r>
              <a:rPr lang="nl-NL" sz="2400" dirty="0"/>
              <a:t>Hoe gebruik je dat bij het ontwerpen van een mooi evenement? </a:t>
            </a:r>
          </a:p>
        </p:txBody>
      </p:sp>
    </p:spTree>
    <p:extLst>
      <p:ext uri="{BB962C8B-B14F-4D97-AF65-F5344CB8AC3E}">
        <p14:creationId xmlns:p14="http://schemas.microsoft.com/office/powerpoint/2010/main" val="3438589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C753805-801A-A44E-BA82-F198CFBCB31E}"/>
              </a:ext>
            </a:extLst>
          </p:cNvPr>
          <p:cNvSpPr>
            <a:spLocks noGrp="1"/>
          </p:cNvSpPr>
          <p:nvPr>
            <p:ph type="sldNum" sz="quarter" idx="12"/>
          </p:nvPr>
        </p:nvSpPr>
        <p:spPr/>
        <p:txBody>
          <a:bodyPr/>
          <a:lstStyle/>
          <a:p>
            <a:fld id="{45B76B8B-DE07-48A4-9913-B57A52F2F853}" type="slidenum">
              <a:rPr lang="nl-NL" noProof="0" smtClean="0"/>
              <a:pPr/>
              <a:t>20</a:t>
            </a:fld>
            <a:endParaRPr lang="nl-NL" noProof="0"/>
          </a:p>
        </p:txBody>
      </p:sp>
      <p:sp>
        <p:nvSpPr>
          <p:cNvPr id="5" name="Titel 4">
            <a:extLst>
              <a:ext uri="{FF2B5EF4-FFF2-40B4-BE49-F238E27FC236}">
                <a16:creationId xmlns:a16="http://schemas.microsoft.com/office/drawing/2014/main" id="{890AD95F-96A4-F41A-BCAC-6A43D2402634}"/>
              </a:ext>
            </a:extLst>
          </p:cNvPr>
          <p:cNvSpPr>
            <a:spLocks noGrp="1"/>
          </p:cNvSpPr>
          <p:nvPr>
            <p:ph type="ctrTitle"/>
          </p:nvPr>
        </p:nvSpPr>
        <p:spPr/>
        <p:txBody>
          <a:bodyPr/>
          <a:lstStyle/>
          <a:p>
            <a:r>
              <a:rPr lang="nl-NL" dirty="0"/>
              <a:t>Bedankt voor de aandacht! </a:t>
            </a:r>
          </a:p>
        </p:txBody>
      </p:sp>
      <p:sp>
        <p:nvSpPr>
          <p:cNvPr id="6" name="Tekstvak 5">
            <a:extLst>
              <a:ext uri="{FF2B5EF4-FFF2-40B4-BE49-F238E27FC236}">
                <a16:creationId xmlns:a16="http://schemas.microsoft.com/office/drawing/2014/main" id="{F880AD49-63E5-90B1-51F2-C9DEB896692A}"/>
              </a:ext>
            </a:extLst>
          </p:cNvPr>
          <p:cNvSpPr txBox="1"/>
          <p:nvPr/>
        </p:nvSpPr>
        <p:spPr>
          <a:xfrm>
            <a:off x="370800" y="1567543"/>
            <a:ext cx="5413256" cy="707886"/>
          </a:xfrm>
          <a:prstGeom prst="rect">
            <a:avLst/>
          </a:prstGeom>
          <a:noFill/>
        </p:spPr>
        <p:txBody>
          <a:bodyPr wrap="square" rtlCol="0">
            <a:spAutoFit/>
          </a:bodyPr>
          <a:lstStyle/>
          <a:p>
            <a:r>
              <a:rPr lang="nl-NL" sz="4000" dirty="0">
                <a:solidFill>
                  <a:schemeClr val="accent1"/>
                </a:solidFill>
              </a:rPr>
              <a:t>Zijn er nog vragen? </a:t>
            </a:r>
          </a:p>
        </p:txBody>
      </p:sp>
    </p:spTree>
    <p:extLst>
      <p:ext uri="{BB962C8B-B14F-4D97-AF65-F5344CB8AC3E}">
        <p14:creationId xmlns:p14="http://schemas.microsoft.com/office/powerpoint/2010/main" val="37169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DCE89-51A4-E918-BB03-F3F658D23E34}"/>
              </a:ext>
            </a:extLst>
          </p:cNvPr>
          <p:cNvSpPr>
            <a:spLocks noGrp="1"/>
          </p:cNvSpPr>
          <p:nvPr>
            <p:ph type="title"/>
          </p:nvPr>
        </p:nvSpPr>
        <p:spPr/>
        <p:txBody>
          <a:bodyPr/>
          <a:lstStyle/>
          <a:p>
            <a:r>
              <a:rPr lang="nl-NL" dirty="0"/>
              <a:t>Wat? </a:t>
            </a:r>
          </a:p>
        </p:txBody>
      </p:sp>
      <p:sp>
        <p:nvSpPr>
          <p:cNvPr id="3" name="Tijdelijke aanduiding voor datum 2">
            <a:extLst>
              <a:ext uri="{FF2B5EF4-FFF2-40B4-BE49-F238E27FC236}">
                <a16:creationId xmlns:a16="http://schemas.microsoft.com/office/drawing/2014/main" id="{BD2AD942-1545-C100-C38C-7A1BAE4E811F}"/>
              </a:ext>
            </a:extLst>
          </p:cNvPr>
          <p:cNvSpPr>
            <a:spLocks noGrp="1"/>
          </p:cNvSpPr>
          <p:nvPr>
            <p:ph type="dt" sz="half" idx="10"/>
          </p:nvPr>
        </p:nvSpPr>
        <p:spPr/>
        <p:txBody>
          <a:bodyPr/>
          <a:lstStyle/>
          <a:p>
            <a:fld id="{B6837ED8-77B1-4D92-8A4C-07939ECD182A}" type="datetime1">
              <a:rPr lang="nl-NL" noProof="0" smtClean="0"/>
              <a:t>20-8-2023</a:t>
            </a:fld>
            <a:endParaRPr lang="nl-NL" noProof="0"/>
          </a:p>
        </p:txBody>
      </p:sp>
      <p:sp>
        <p:nvSpPr>
          <p:cNvPr id="5" name="Tijdelijke aanduiding voor dianummer 4">
            <a:extLst>
              <a:ext uri="{FF2B5EF4-FFF2-40B4-BE49-F238E27FC236}">
                <a16:creationId xmlns:a16="http://schemas.microsoft.com/office/drawing/2014/main" id="{271A3DB5-34F1-4AC7-5EA3-88300AD7EF0F}"/>
              </a:ext>
            </a:extLst>
          </p:cNvPr>
          <p:cNvSpPr>
            <a:spLocks noGrp="1"/>
          </p:cNvSpPr>
          <p:nvPr>
            <p:ph type="sldNum" sz="quarter" idx="12"/>
          </p:nvPr>
        </p:nvSpPr>
        <p:spPr/>
        <p:txBody>
          <a:bodyPr/>
          <a:lstStyle/>
          <a:p>
            <a:fld id="{45B76B8B-DE07-48A4-9913-B57A52F2F853}" type="slidenum">
              <a:rPr lang="nl-NL" noProof="0" smtClean="0"/>
              <a:t>3</a:t>
            </a:fld>
            <a:endParaRPr lang="nl-NL" noProof="0"/>
          </a:p>
        </p:txBody>
      </p:sp>
      <p:pic>
        <p:nvPicPr>
          <p:cNvPr id="6" name="Afbeelding 5">
            <a:extLst>
              <a:ext uri="{FF2B5EF4-FFF2-40B4-BE49-F238E27FC236}">
                <a16:creationId xmlns:a16="http://schemas.microsoft.com/office/drawing/2014/main" id="{4EBD8B42-31F2-4104-CB79-AAFB86DA16D1}"/>
              </a:ext>
            </a:extLst>
          </p:cNvPr>
          <p:cNvPicPr>
            <a:picLocks noChangeAspect="1"/>
          </p:cNvPicPr>
          <p:nvPr/>
        </p:nvPicPr>
        <p:blipFill rotWithShape="1">
          <a:blip r:embed="rId3"/>
          <a:srcRect b="8813"/>
          <a:stretch/>
        </p:blipFill>
        <p:spPr>
          <a:xfrm>
            <a:off x="6175377" y="10"/>
            <a:ext cx="6016622" cy="6857990"/>
          </a:xfrm>
          <a:prstGeom prst="rect">
            <a:avLst/>
          </a:prstGeom>
          <a:noFill/>
        </p:spPr>
      </p:pic>
      <p:sp>
        <p:nvSpPr>
          <p:cNvPr id="12" name="Tekstvak 11">
            <a:extLst>
              <a:ext uri="{FF2B5EF4-FFF2-40B4-BE49-F238E27FC236}">
                <a16:creationId xmlns:a16="http://schemas.microsoft.com/office/drawing/2014/main" id="{BCEFC9E2-71CE-A9CB-18B4-8E032EB5A925}"/>
              </a:ext>
            </a:extLst>
          </p:cNvPr>
          <p:cNvSpPr txBox="1"/>
          <p:nvPr/>
        </p:nvSpPr>
        <p:spPr>
          <a:xfrm>
            <a:off x="381399" y="1619266"/>
            <a:ext cx="5017915" cy="3416320"/>
          </a:xfrm>
          <a:prstGeom prst="rect">
            <a:avLst/>
          </a:prstGeom>
          <a:noFill/>
        </p:spPr>
        <p:txBody>
          <a:bodyPr wrap="square">
            <a:spAutoFit/>
          </a:bodyPr>
          <a:lstStyle/>
          <a:p>
            <a:r>
              <a:rPr lang="nl-NL" sz="2400" dirty="0"/>
              <a:t>‘Imagineering’ is een samentrekking van ‘</a:t>
            </a:r>
            <a:r>
              <a:rPr lang="nl-NL" sz="2400" dirty="0" err="1"/>
              <a:t>imagination</a:t>
            </a:r>
            <a:r>
              <a:rPr lang="nl-NL" sz="2400" dirty="0"/>
              <a:t>’ en ‘engineering’. </a:t>
            </a:r>
          </a:p>
          <a:p>
            <a:endParaRPr lang="nl-NL" sz="2400" dirty="0"/>
          </a:p>
          <a:p>
            <a:r>
              <a:rPr lang="nl-NL" sz="2400" dirty="0"/>
              <a:t>Voeg verbeelding en techniek samen en je krijgt de meest fantasievolle, spannende en unieke belevenissen.</a:t>
            </a:r>
          </a:p>
          <a:p>
            <a:endParaRPr lang="nl-NL" sz="2400" dirty="0"/>
          </a:p>
        </p:txBody>
      </p:sp>
      <p:sp>
        <p:nvSpPr>
          <p:cNvPr id="13" name="Rechthoek 12">
            <a:extLst>
              <a:ext uri="{FF2B5EF4-FFF2-40B4-BE49-F238E27FC236}">
                <a16:creationId xmlns:a16="http://schemas.microsoft.com/office/drawing/2014/main" id="{5DE72C61-6EF0-173B-B87D-4BFF9EC5F5C6}"/>
              </a:ext>
            </a:extLst>
          </p:cNvPr>
          <p:cNvSpPr/>
          <p:nvPr/>
        </p:nvSpPr>
        <p:spPr>
          <a:xfrm>
            <a:off x="1205888" y="5197586"/>
            <a:ext cx="3916458"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BELEVING </a:t>
            </a:r>
          </a:p>
        </p:txBody>
      </p:sp>
    </p:spTree>
    <p:extLst>
      <p:ext uri="{BB962C8B-B14F-4D97-AF65-F5344CB8AC3E}">
        <p14:creationId xmlns:p14="http://schemas.microsoft.com/office/powerpoint/2010/main" val="227686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A7F7BB-7B48-6F7B-8B28-C9933ED08025}"/>
              </a:ext>
            </a:extLst>
          </p:cNvPr>
          <p:cNvSpPr>
            <a:spLocks noGrp="1"/>
          </p:cNvSpPr>
          <p:nvPr>
            <p:ph type="title"/>
          </p:nvPr>
        </p:nvSpPr>
        <p:spPr>
          <a:xfrm>
            <a:off x="6175377" y="296863"/>
            <a:ext cx="5638799" cy="1160403"/>
          </a:xfrm>
        </p:spPr>
        <p:txBody>
          <a:bodyPr anchor="t">
            <a:normAutofit/>
          </a:bodyPr>
          <a:lstStyle/>
          <a:p>
            <a:r>
              <a:rPr lang="nl-NL" dirty="0"/>
              <a:t>Waarom? </a:t>
            </a:r>
          </a:p>
        </p:txBody>
      </p:sp>
      <p:sp>
        <p:nvSpPr>
          <p:cNvPr id="5" name="Tijdelijke aanduiding voor dianummer 4">
            <a:extLst>
              <a:ext uri="{FF2B5EF4-FFF2-40B4-BE49-F238E27FC236}">
                <a16:creationId xmlns:a16="http://schemas.microsoft.com/office/drawing/2014/main" id="{4A8BE250-6613-E3DC-7443-AEC03A7F9178}"/>
              </a:ext>
            </a:extLst>
          </p:cNvPr>
          <p:cNvSpPr>
            <a:spLocks noGrp="1"/>
          </p:cNvSpPr>
          <p:nvPr>
            <p:ph type="sldNum" sz="quarter" idx="12"/>
          </p:nvPr>
        </p:nvSpPr>
        <p:spPr>
          <a:xfrm>
            <a:off x="371476" y="6325170"/>
            <a:ext cx="311944" cy="216000"/>
          </a:xfrm>
        </p:spPr>
        <p:txBody>
          <a:bodyPr anchor="t">
            <a:normAutofit/>
          </a:bodyPr>
          <a:lstStyle/>
          <a:p>
            <a:pPr>
              <a:spcAft>
                <a:spcPts val="600"/>
              </a:spcAft>
            </a:pPr>
            <a:fld id="{45B76B8B-DE07-48A4-9913-B57A52F2F853}" type="slidenum">
              <a:rPr lang="nl-NL" noProof="0" smtClean="0"/>
              <a:pPr>
                <a:spcAft>
                  <a:spcPts val="600"/>
                </a:spcAft>
              </a:pPr>
              <a:t>4</a:t>
            </a:fld>
            <a:endParaRPr lang="nl-NL" noProof="0"/>
          </a:p>
        </p:txBody>
      </p:sp>
      <p:sp>
        <p:nvSpPr>
          <p:cNvPr id="6" name="Tijdelijke aanduiding voor tekst 5">
            <a:extLst>
              <a:ext uri="{FF2B5EF4-FFF2-40B4-BE49-F238E27FC236}">
                <a16:creationId xmlns:a16="http://schemas.microsoft.com/office/drawing/2014/main" id="{0DE3E3AA-C680-FE60-2DAD-5D2B4E9E774F}"/>
              </a:ext>
            </a:extLst>
          </p:cNvPr>
          <p:cNvSpPr>
            <a:spLocks noGrp="1"/>
          </p:cNvSpPr>
          <p:nvPr>
            <p:ph type="body" sz="quarter" idx="13"/>
          </p:nvPr>
        </p:nvSpPr>
        <p:spPr>
          <a:xfrm>
            <a:off x="6175377" y="1709738"/>
            <a:ext cx="5645150" cy="4419599"/>
          </a:xfrm>
        </p:spPr>
        <p:txBody>
          <a:bodyPr>
            <a:normAutofit/>
          </a:bodyPr>
          <a:lstStyle/>
          <a:p>
            <a:pPr marL="0" indent="0">
              <a:spcAft>
                <a:spcPts val="600"/>
              </a:spcAft>
              <a:buNone/>
            </a:pPr>
            <a:r>
              <a:rPr lang="nl-NL" sz="2400" dirty="0"/>
              <a:t>We evolueren naar een </a:t>
            </a:r>
            <a:r>
              <a:rPr lang="nl-NL" sz="2400" b="1" dirty="0"/>
              <a:t>beleveniseconomie. </a:t>
            </a:r>
          </a:p>
          <a:p>
            <a:pPr marL="0" indent="0">
              <a:spcAft>
                <a:spcPts val="600"/>
              </a:spcAft>
              <a:buNone/>
            </a:pPr>
            <a:endParaRPr lang="nl-NL" sz="2400" b="1" dirty="0"/>
          </a:p>
          <a:p>
            <a:pPr marL="0" indent="0">
              <a:spcAft>
                <a:spcPts val="600"/>
              </a:spcAft>
              <a:buNone/>
            </a:pPr>
            <a:r>
              <a:rPr lang="nl-NL" sz="2400" b="0" dirty="0"/>
              <a:t>In een wereld van overvloed zijn mensen meer op zoek naar psychische behoeftebevrediging: behoefte aan inspiratie, aan het bij een betekenisvolle gemeenschap horen en aan zingeving in het algemeen. </a:t>
            </a:r>
          </a:p>
        </p:txBody>
      </p:sp>
      <p:pic>
        <p:nvPicPr>
          <p:cNvPr id="7" name="Afbeelding 6">
            <a:extLst>
              <a:ext uri="{FF2B5EF4-FFF2-40B4-BE49-F238E27FC236}">
                <a16:creationId xmlns:a16="http://schemas.microsoft.com/office/drawing/2014/main" id="{8B306795-6CA3-BB2F-8E33-CD6B1B75276C}"/>
              </a:ext>
            </a:extLst>
          </p:cNvPr>
          <p:cNvPicPr>
            <a:picLocks noChangeAspect="1"/>
          </p:cNvPicPr>
          <p:nvPr/>
        </p:nvPicPr>
        <p:blipFill>
          <a:blip r:embed="rId3"/>
          <a:stretch>
            <a:fillRect/>
          </a:stretch>
        </p:blipFill>
        <p:spPr>
          <a:xfrm>
            <a:off x="0" y="420689"/>
            <a:ext cx="6016622" cy="6016622"/>
          </a:xfrm>
          <a:prstGeom prst="rect">
            <a:avLst/>
          </a:prstGeom>
          <a:noFill/>
        </p:spPr>
      </p:pic>
      <p:sp>
        <p:nvSpPr>
          <p:cNvPr id="3" name="Tijdelijke aanduiding voor datum 2">
            <a:extLst>
              <a:ext uri="{FF2B5EF4-FFF2-40B4-BE49-F238E27FC236}">
                <a16:creationId xmlns:a16="http://schemas.microsoft.com/office/drawing/2014/main" id="{35AB09FA-81EC-0D71-2A6A-D68D32C387B9}"/>
              </a:ext>
            </a:extLst>
          </p:cNvPr>
          <p:cNvSpPr>
            <a:spLocks noGrp="1"/>
          </p:cNvSpPr>
          <p:nvPr>
            <p:ph type="dt" sz="half" idx="10"/>
          </p:nvPr>
        </p:nvSpPr>
        <p:spPr/>
        <p:txBody>
          <a:bodyPr/>
          <a:lstStyle/>
          <a:p>
            <a:pPr>
              <a:spcAft>
                <a:spcPts val="600"/>
              </a:spcAft>
            </a:pPr>
            <a:fld id="{A31A92CC-9A51-4DCB-9CE1-87C12736465F}" type="datetime1">
              <a:rPr lang="nl-NL" noProof="0" smtClean="0"/>
              <a:pPr>
                <a:spcAft>
                  <a:spcPts val="600"/>
                </a:spcAft>
              </a:pPr>
              <a:t>20-8-2023</a:t>
            </a:fld>
            <a:endParaRPr lang="nl-NL" noProof="0"/>
          </a:p>
        </p:txBody>
      </p:sp>
    </p:spTree>
    <p:extLst>
      <p:ext uri="{BB962C8B-B14F-4D97-AF65-F5344CB8AC3E}">
        <p14:creationId xmlns:p14="http://schemas.microsoft.com/office/powerpoint/2010/main" val="325598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Waarom?	</a:t>
            </a:r>
          </a:p>
        </p:txBody>
      </p:sp>
      <p:sp>
        <p:nvSpPr>
          <p:cNvPr id="3" name="Tijdelijke aanduiding voor inhoud 2"/>
          <p:cNvSpPr>
            <a:spLocks noGrp="1"/>
          </p:cNvSpPr>
          <p:nvPr>
            <p:ph idx="1"/>
          </p:nvPr>
        </p:nvSpPr>
        <p:spPr>
          <a:xfrm>
            <a:off x="371476" y="1457266"/>
            <a:ext cx="11449050" cy="4419599"/>
          </a:xfrm>
        </p:spPr>
        <p:txBody>
          <a:bodyPr/>
          <a:lstStyle/>
          <a:p>
            <a:pPr marL="0" indent="0">
              <a:buNone/>
            </a:pPr>
            <a:r>
              <a:rPr lang="nl-NL" sz="2400" dirty="0"/>
              <a:t>Vrijetijdsactiviteit die uniek is waar mensen graag naar toe willen/gaan. </a:t>
            </a:r>
          </a:p>
        </p:txBody>
      </p:sp>
      <p:pic>
        <p:nvPicPr>
          <p:cNvPr id="4" name="Afbeelding 3"/>
          <p:cNvPicPr>
            <a:picLocks noChangeAspect="1"/>
          </p:cNvPicPr>
          <p:nvPr/>
        </p:nvPicPr>
        <p:blipFill>
          <a:blip r:embed="rId2"/>
          <a:stretch>
            <a:fillRect/>
          </a:stretch>
        </p:blipFill>
        <p:spPr>
          <a:xfrm>
            <a:off x="539620" y="2414587"/>
            <a:ext cx="6600825" cy="3714750"/>
          </a:xfrm>
          <a:prstGeom prst="rect">
            <a:avLst/>
          </a:prstGeom>
        </p:spPr>
      </p:pic>
    </p:spTree>
    <p:extLst>
      <p:ext uri="{BB962C8B-B14F-4D97-AF65-F5344CB8AC3E}">
        <p14:creationId xmlns:p14="http://schemas.microsoft.com/office/powerpoint/2010/main" val="4165931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 van een beleving		</a:t>
            </a:r>
          </a:p>
        </p:txBody>
      </p:sp>
      <p:sp>
        <p:nvSpPr>
          <p:cNvPr id="3" name="Tijdelijke aanduiding voor inhoud 2"/>
          <p:cNvSpPr>
            <a:spLocks noGrp="1"/>
          </p:cNvSpPr>
          <p:nvPr>
            <p:ph idx="1"/>
          </p:nvPr>
        </p:nvSpPr>
        <p:spPr>
          <a:xfrm>
            <a:off x="371475" y="1709739"/>
            <a:ext cx="11449050" cy="931862"/>
          </a:xfrm>
        </p:spPr>
        <p:txBody>
          <a:bodyPr/>
          <a:lstStyle/>
          <a:p>
            <a:pPr marL="0" indent="0">
              <a:buNone/>
            </a:pPr>
            <a:r>
              <a:rPr lang="nl-NL" dirty="0"/>
              <a:t>De aftermovie van Sziget 2018</a:t>
            </a:r>
          </a:p>
          <a:p>
            <a:pPr marL="0" indent="0">
              <a:buNone/>
            </a:pPr>
            <a:endParaRPr lang="nl-NL" dirty="0"/>
          </a:p>
          <a:p>
            <a:pPr marL="0" indent="0">
              <a:buNone/>
            </a:pPr>
            <a:r>
              <a:rPr lang="nl-NL" dirty="0" err="1">
                <a:hlinkClick r:id="rId2"/>
              </a:rPr>
              <a:t>aftermovie</a:t>
            </a:r>
            <a:endParaRPr lang="nl-NL" dirty="0"/>
          </a:p>
        </p:txBody>
      </p:sp>
      <p:sp>
        <p:nvSpPr>
          <p:cNvPr id="5" name="Tekstvak 4">
            <a:extLst>
              <a:ext uri="{FF2B5EF4-FFF2-40B4-BE49-F238E27FC236}">
                <a16:creationId xmlns:a16="http://schemas.microsoft.com/office/drawing/2014/main" id="{F6F76142-08C7-7F22-7875-71195A77138E}"/>
              </a:ext>
            </a:extLst>
          </p:cNvPr>
          <p:cNvSpPr txBox="1"/>
          <p:nvPr/>
        </p:nvSpPr>
        <p:spPr>
          <a:xfrm>
            <a:off x="3048000" y="3247962"/>
            <a:ext cx="6096000" cy="369332"/>
          </a:xfrm>
          <a:prstGeom prst="rect">
            <a:avLst/>
          </a:prstGeom>
          <a:noFill/>
        </p:spPr>
        <p:txBody>
          <a:bodyPr wrap="square">
            <a:spAutoFit/>
          </a:bodyPr>
          <a:lstStyle/>
          <a:p>
            <a:r>
              <a:rPr lang="nl-NL" dirty="0"/>
              <a:t>https://www.youtube.com/watch?v=w6G26rLsryQ</a:t>
            </a:r>
          </a:p>
        </p:txBody>
      </p:sp>
    </p:spTree>
    <p:extLst>
      <p:ext uri="{BB962C8B-B14F-4D97-AF65-F5344CB8AC3E}">
        <p14:creationId xmlns:p14="http://schemas.microsoft.com/office/powerpoint/2010/main" val="2540328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falk en dierking bele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001" y="1457266"/>
            <a:ext cx="6490885" cy="451165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nl-NL" dirty="0"/>
              <a:t>Beleving volgens Falk en Dierking</a:t>
            </a:r>
          </a:p>
        </p:txBody>
      </p:sp>
      <p:sp>
        <p:nvSpPr>
          <p:cNvPr id="3" name="Tijdelijke aanduiding voor inhoud 2"/>
          <p:cNvSpPr>
            <a:spLocks noGrp="1"/>
          </p:cNvSpPr>
          <p:nvPr>
            <p:ph idx="1"/>
          </p:nvPr>
        </p:nvSpPr>
        <p:spPr>
          <a:xfrm>
            <a:off x="5738134" y="4595046"/>
            <a:ext cx="8846773" cy="4929411"/>
          </a:xfrm>
        </p:spPr>
        <p:txBody>
          <a:bodyPr/>
          <a:lstStyle/>
          <a:p>
            <a:r>
              <a:rPr lang="nl-NL" dirty="0"/>
              <a:t> </a:t>
            </a:r>
          </a:p>
        </p:txBody>
      </p:sp>
      <p:sp>
        <p:nvSpPr>
          <p:cNvPr id="5" name="Tekstvak 4">
            <a:extLst>
              <a:ext uri="{FF2B5EF4-FFF2-40B4-BE49-F238E27FC236}">
                <a16:creationId xmlns:a16="http://schemas.microsoft.com/office/drawing/2014/main" id="{D76E6B54-C915-AB8A-DD13-2D7DAF2C12CB}"/>
              </a:ext>
            </a:extLst>
          </p:cNvPr>
          <p:cNvSpPr txBox="1"/>
          <p:nvPr/>
        </p:nvSpPr>
        <p:spPr>
          <a:xfrm>
            <a:off x="7493976" y="1431957"/>
            <a:ext cx="2295910" cy="830997"/>
          </a:xfrm>
          <a:prstGeom prst="rect">
            <a:avLst/>
          </a:prstGeom>
          <a:noFill/>
        </p:spPr>
        <p:txBody>
          <a:bodyPr wrap="square">
            <a:spAutoFit/>
          </a:bodyPr>
          <a:lstStyle/>
          <a:p>
            <a:r>
              <a:rPr lang="nl-NL" sz="2400" dirty="0"/>
              <a:t>Hoe zit je in je vel. </a:t>
            </a:r>
          </a:p>
        </p:txBody>
      </p:sp>
      <p:sp>
        <p:nvSpPr>
          <p:cNvPr id="7" name="Tekstvak 6">
            <a:extLst>
              <a:ext uri="{FF2B5EF4-FFF2-40B4-BE49-F238E27FC236}">
                <a16:creationId xmlns:a16="http://schemas.microsoft.com/office/drawing/2014/main" id="{CC4F3DFA-35E1-93CF-2ADF-1030041818F0}"/>
              </a:ext>
            </a:extLst>
          </p:cNvPr>
          <p:cNvSpPr txBox="1"/>
          <p:nvPr/>
        </p:nvSpPr>
        <p:spPr>
          <a:xfrm>
            <a:off x="850033" y="4780886"/>
            <a:ext cx="4906769" cy="830997"/>
          </a:xfrm>
          <a:prstGeom prst="rect">
            <a:avLst/>
          </a:prstGeom>
          <a:noFill/>
        </p:spPr>
        <p:txBody>
          <a:bodyPr wrap="square">
            <a:spAutoFit/>
          </a:bodyPr>
          <a:lstStyle/>
          <a:p>
            <a:r>
              <a:rPr lang="nl-NL" sz="2400" dirty="0"/>
              <a:t>Met wie kom je naar een evenement toe? </a:t>
            </a:r>
          </a:p>
        </p:txBody>
      </p:sp>
      <p:sp>
        <p:nvSpPr>
          <p:cNvPr id="9" name="Tekstvak 8">
            <a:extLst>
              <a:ext uri="{FF2B5EF4-FFF2-40B4-BE49-F238E27FC236}">
                <a16:creationId xmlns:a16="http://schemas.microsoft.com/office/drawing/2014/main" id="{2BFE56FC-9DFF-8474-0CC6-B5ABD164C23E}"/>
              </a:ext>
            </a:extLst>
          </p:cNvPr>
          <p:cNvSpPr txBox="1"/>
          <p:nvPr/>
        </p:nvSpPr>
        <p:spPr>
          <a:xfrm>
            <a:off x="8655663" y="4490577"/>
            <a:ext cx="3011714" cy="461665"/>
          </a:xfrm>
          <a:prstGeom prst="rect">
            <a:avLst/>
          </a:prstGeom>
          <a:noFill/>
        </p:spPr>
        <p:txBody>
          <a:bodyPr wrap="square">
            <a:spAutoFit/>
          </a:bodyPr>
          <a:lstStyle/>
          <a:p>
            <a:r>
              <a:rPr lang="nl-NL" sz="2400" dirty="0"/>
              <a:t>Fysieke context </a:t>
            </a:r>
          </a:p>
        </p:txBody>
      </p:sp>
    </p:spTree>
    <p:extLst>
      <p:ext uri="{BB962C8B-B14F-4D97-AF65-F5344CB8AC3E}">
        <p14:creationId xmlns:p14="http://schemas.microsoft.com/office/powerpoint/2010/main" val="415217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3C24E-2DB4-9243-F15E-EB22D7AC5D3A}"/>
              </a:ext>
            </a:extLst>
          </p:cNvPr>
          <p:cNvSpPr>
            <a:spLocks noGrp="1"/>
          </p:cNvSpPr>
          <p:nvPr>
            <p:ph type="title"/>
          </p:nvPr>
        </p:nvSpPr>
        <p:spPr/>
        <p:txBody>
          <a:bodyPr/>
          <a:lstStyle/>
          <a:p>
            <a:r>
              <a:rPr lang="nl-NL" dirty="0"/>
              <a:t>Fysieke context</a:t>
            </a:r>
          </a:p>
        </p:txBody>
      </p:sp>
      <p:sp>
        <p:nvSpPr>
          <p:cNvPr id="3" name="Tijdelijke aanduiding voor datum 2">
            <a:extLst>
              <a:ext uri="{FF2B5EF4-FFF2-40B4-BE49-F238E27FC236}">
                <a16:creationId xmlns:a16="http://schemas.microsoft.com/office/drawing/2014/main" id="{D004D7FD-7378-019B-0369-B7E2375FC189}"/>
              </a:ext>
            </a:extLst>
          </p:cNvPr>
          <p:cNvSpPr>
            <a:spLocks noGrp="1"/>
          </p:cNvSpPr>
          <p:nvPr>
            <p:ph type="dt" sz="half" idx="10"/>
          </p:nvPr>
        </p:nvSpPr>
        <p:spPr/>
        <p:txBody>
          <a:bodyPr/>
          <a:lstStyle/>
          <a:p>
            <a:fld id="{B6837ED8-77B1-4D92-8A4C-07939ECD182A}" type="datetime1">
              <a:rPr lang="nl-NL" noProof="0" smtClean="0"/>
              <a:t>20-8-2023</a:t>
            </a:fld>
            <a:endParaRPr lang="nl-NL" noProof="0"/>
          </a:p>
        </p:txBody>
      </p:sp>
      <p:sp>
        <p:nvSpPr>
          <p:cNvPr id="5" name="Tijdelijke aanduiding voor dianummer 4">
            <a:extLst>
              <a:ext uri="{FF2B5EF4-FFF2-40B4-BE49-F238E27FC236}">
                <a16:creationId xmlns:a16="http://schemas.microsoft.com/office/drawing/2014/main" id="{1B2D9730-9E5E-040F-7605-9C183DA4067F}"/>
              </a:ext>
            </a:extLst>
          </p:cNvPr>
          <p:cNvSpPr>
            <a:spLocks noGrp="1"/>
          </p:cNvSpPr>
          <p:nvPr>
            <p:ph type="sldNum" sz="quarter" idx="12"/>
          </p:nvPr>
        </p:nvSpPr>
        <p:spPr/>
        <p:txBody>
          <a:bodyPr/>
          <a:lstStyle/>
          <a:p>
            <a:fld id="{45B76B8B-DE07-48A4-9913-B57A52F2F853}" type="slidenum">
              <a:rPr lang="nl-NL" noProof="0" smtClean="0"/>
              <a:t>8</a:t>
            </a:fld>
            <a:endParaRPr lang="nl-NL" noProof="0"/>
          </a:p>
        </p:txBody>
      </p:sp>
      <p:sp>
        <p:nvSpPr>
          <p:cNvPr id="7" name="Tekstvak 6">
            <a:extLst>
              <a:ext uri="{FF2B5EF4-FFF2-40B4-BE49-F238E27FC236}">
                <a16:creationId xmlns:a16="http://schemas.microsoft.com/office/drawing/2014/main" id="{F4392C21-4625-26C5-93FE-F60BEE0FAE29}"/>
              </a:ext>
            </a:extLst>
          </p:cNvPr>
          <p:cNvSpPr txBox="1"/>
          <p:nvPr/>
        </p:nvSpPr>
        <p:spPr>
          <a:xfrm>
            <a:off x="371476" y="1306738"/>
            <a:ext cx="10804524" cy="4708981"/>
          </a:xfrm>
          <a:prstGeom prst="rect">
            <a:avLst/>
          </a:prstGeom>
          <a:noFill/>
        </p:spPr>
        <p:txBody>
          <a:bodyPr wrap="square">
            <a:spAutoFit/>
          </a:bodyPr>
          <a:lstStyle/>
          <a:p>
            <a:r>
              <a:rPr lang="nl-NL" sz="2000" dirty="0"/>
              <a:t>1. </a:t>
            </a:r>
            <a:r>
              <a:rPr lang="nl-NL" sz="2000" b="1" dirty="0"/>
              <a:t>De vormgeving en architectuur van de fysieke omgeving. </a:t>
            </a:r>
            <a:r>
              <a:rPr lang="nl-NL" sz="2000" dirty="0"/>
              <a:t>Stijgende   belangstelling   van   esthetiek   bij   het   ontwerpen van een </a:t>
            </a:r>
            <a:r>
              <a:rPr lang="nl-NL" sz="2000" dirty="0" err="1"/>
              <a:t>vrijetijdsaccomodatie</a:t>
            </a:r>
            <a:r>
              <a:rPr lang="nl-NL" sz="2000" dirty="0"/>
              <a:t> (Amsterdam Arena, Musea en winkelomgevingen).</a:t>
            </a:r>
          </a:p>
          <a:p>
            <a:endParaRPr lang="nl-NL" sz="2000" dirty="0"/>
          </a:p>
          <a:p>
            <a:r>
              <a:rPr lang="nl-NL" sz="2000" dirty="0"/>
              <a:t>2. </a:t>
            </a:r>
            <a:r>
              <a:rPr lang="nl-NL" sz="2000" b="1" dirty="0"/>
              <a:t>Lay-out van de omgeving is van belang</a:t>
            </a:r>
            <a:r>
              <a:rPr lang="nl-NL" sz="2000" dirty="0"/>
              <a:t>. Het plaatsen van sanitaire voorzieningen of horecagelegenheden bij een museum of attractiepark wordt expres ergens midden in de omgeving gedaan. Dit doel is om de consument zijn verblijf te verlengen. </a:t>
            </a:r>
          </a:p>
          <a:p>
            <a:endParaRPr lang="nl-NL" sz="2000" dirty="0"/>
          </a:p>
          <a:p>
            <a:r>
              <a:rPr lang="nl-NL" sz="2000" dirty="0"/>
              <a:t>3</a:t>
            </a:r>
            <a:r>
              <a:rPr lang="nl-NL" sz="2000" b="1" dirty="0"/>
              <a:t>. Gevoel van de omgeving </a:t>
            </a:r>
            <a:r>
              <a:rPr lang="nl-NL" sz="2000" dirty="0"/>
              <a:t>wat er bij de gebruiker wordt opgeroepen. Bijvoorbeeld een mooi pand met glas-in-lood in een mooie oude stad heeft een meer authentieke ‘feel’ dan een industrieterrein. </a:t>
            </a:r>
          </a:p>
          <a:p>
            <a:endParaRPr lang="nl-NL" sz="2000" dirty="0"/>
          </a:p>
          <a:p>
            <a:r>
              <a:rPr lang="nl-NL" sz="2000" dirty="0"/>
              <a:t>4. </a:t>
            </a:r>
            <a:r>
              <a:rPr lang="nl-NL" sz="2000" b="1" dirty="0"/>
              <a:t>Aanwezige objecten en activiteiten zijn van belang</a:t>
            </a:r>
            <a:r>
              <a:rPr lang="nl-NL" sz="2000" dirty="0"/>
              <a:t>. Bijvoorbeeld:  tentoonstellingen in  musea,  attracties binnen  de  attractieparken,  deprogrammering van een popfestival en de bewegwijzering in een winkelcentrum.</a:t>
            </a:r>
          </a:p>
        </p:txBody>
      </p:sp>
    </p:spTree>
    <p:extLst>
      <p:ext uri="{BB962C8B-B14F-4D97-AF65-F5344CB8AC3E}">
        <p14:creationId xmlns:p14="http://schemas.microsoft.com/office/powerpoint/2010/main" val="3400594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Belevenisbouwstenen van Diana Nijs </a:t>
            </a:r>
          </a:p>
        </p:txBody>
      </p:sp>
      <p:pic>
        <p:nvPicPr>
          <p:cNvPr id="5" name="What is Imagineering an introduc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71913" y="1196975"/>
            <a:ext cx="6572250" cy="4929188"/>
          </a:xfrm>
        </p:spPr>
      </p:pic>
    </p:spTree>
    <p:extLst>
      <p:ext uri="{BB962C8B-B14F-4D97-AF65-F5344CB8AC3E}">
        <p14:creationId xmlns:p14="http://schemas.microsoft.com/office/powerpoint/2010/main" val="829400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pptx" id="{70709A2E-B288-4810-8BAF-B9D6A3513533}" vid="{CBBC01AD-5A9E-46FE-AA92-4DBA723E857C}"/>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f82ce1-f6df-49a5-8b49-cf8409a27aa4">
      <Terms xmlns="http://schemas.microsoft.com/office/infopath/2007/PartnerControls"/>
    </lcf76f155ced4ddcb4097134ff3c332f>
    <TaxCatchAll xmlns="2c4f0c93-2979-4f27-aab2-70de9593235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6" ma:contentTypeDescription="Een nieuw document maken." ma:contentTypeScope="" ma:versionID="ec470e6129e8f0a9e18259b7e59fd35e">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4161d8be520e05faa28c78621515c4b4"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lcf76f155ced4ddcb4097134ff3c332f" minOccurs="0"/>
                <xsd:element ref="ns2:TaxCatchAll"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2714b7f2-f495-4f1b-bdb9-ad9bd1b44e3d}" ma:internalName="TaxCatchAll" ma:showField="CatchAllData" ma:web="2c4f0c93-2979-4f27-aab2-70de959323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D40DB7-7538-4F44-B22B-3F947B73C80D}">
  <ds:schemaRefs>
    <ds:schemaRef ds:uri="http://schemas.microsoft.com/sharepoint/v3/contenttype/forms"/>
  </ds:schemaRefs>
</ds:datastoreItem>
</file>

<file path=customXml/itemProps2.xml><?xml version="1.0" encoding="utf-8"?>
<ds:datastoreItem xmlns:ds="http://schemas.openxmlformats.org/officeDocument/2006/customXml" ds:itemID="{205E70A2-105D-43F8-8893-30CCB6CAF5E1}">
  <ds:schemaRefs>
    <ds:schemaRef ds:uri="http://schemas.microsoft.com/office/2006/metadata/properties"/>
    <ds:schemaRef ds:uri="http://schemas.microsoft.com/office/infopath/2007/PartnerControls"/>
    <ds:schemaRef ds:uri="8b76c47c-3128-4e42-ab07-d1b7128ce0a7"/>
    <ds:schemaRef ds:uri="c6f82ce1-f6df-49a5-8b49-cf8409a27aa4"/>
    <ds:schemaRef ds:uri="2c4f0c93-2979-4f27-aab2-70de95932352"/>
  </ds:schemaRefs>
</ds:datastoreItem>
</file>

<file path=customXml/itemProps3.xml><?xml version="1.0" encoding="utf-8"?>
<ds:datastoreItem xmlns:ds="http://schemas.openxmlformats.org/officeDocument/2006/customXml" ds:itemID="{2597B367-188E-4318-8886-5819FD11712C}"/>
</file>

<file path=docProps/app.xml><?xml version="1.0" encoding="utf-8"?>
<Properties xmlns="http://schemas.openxmlformats.org/officeDocument/2006/extended-properties" xmlns:vt="http://schemas.openxmlformats.org/officeDocument/2006/docPropsVTypes">
  <Template>Yuverta</Template>
  <TotalTime>78</TotalTime>
  <Words>871</Words>
  <Application>Microsoft Office PowerPoint</Application>
  <PresentationFormat>Breedbeeld</PresentationFormat>
  <Paragraphs>148</Paragraphs>
  <Slides>20</Slides>
  <Notes>14</Notes>
  <HiddenSlides>0</HiddenSlides>
  <MMClips>2</MMClips>
  <ScaleCrop>false</ScaleCrop>
  <HeadingPairs>
    <vt:vector size="4" baseType="variant">
      <vt:variant>
        <vt:lpstr>Thema</vt:lpstr>
      </vt:variant>
      <vt:variant>
        <vt:i4>2</vt:i4>
      </vt:variant>
      <vt:variant>
        <vt:lpstr>Diatitels</vt:lpstr>
      </vt:variant>
      <vt:variant>
        <vt:i4>20</vt:i4>
      </vt:variant>
    </vt:vector>
  </HeadingPairs>
  <TitlesOfParts>
    <vt:vector size="22" baseType="lpstr">
      <vt:lpstr>Yuverta</vt:lpstr>
      <vt:lpstr>Kantoorthema</vt:lpstr>
      <vt:lpstr>Imagineering bij vrijetijdsbesteding </vt:lpstr>
      <vt:lpstr>Wat staat er in deze presentatie</vt:lpstr>
      <vt:lpstr>Wat? </vt:lpstr>
      <vt:lpstr>Waarom? </vt:lpstr>
      <vt:lpstr>Waarom? </vt:lpstr>
      <vt:lpstr>Voorbeeld van een beleving  </vt:lpstr>
      <vt:lpstr>Beleving volgens Falk en Dierking</vt:lpstr>
      <vt:lpstr>Fysieke context</vt:lpstr>
      <vt:lpstr>Belevenisbouwstenen van Diana Nijs </vt:lpstr>
      <vt:lpstr>Belevenisbouwstenen</vt:lpstr>
      <vt:lpstr>BETOVERING! </vt:lpstr>
      <vt:lpstr>DNA van Efteling medewerkers  </vt:lpstr>
      <vt:lpstr>PowerPoint-presentatie</vt:lpstr>
      <vt:lpstr>Hoe zie je de belevenisbouwstenen terug bij de Efteling? </vt:lpstr>
      <vt:lpstr>Op zoek naar voorbeelden</vt:lpstr>
      <vt:lpstr>Aan de slag</vt:lpstr>
      <vt:lpstr>Wat kan er beter?</vt:lpstr>
      <vt:lpstr>DUS: </vt:lpstr>
      <vt:lpstr>Toepassing op jullie opdracht</vt:lpstr>
      <vt:lpstr>Bedankt voor de aandacht!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Imagineering bij vrijetijdsbesteding </dc:title>
  <dc:creator>Pascalle Cup</dc:creator>
  <dc:description>Template by HQ Solutions</dc:description>
  <cp:lastModifiedBy>Pascalle Cup</cp:lastModifiedBy>
  <cp:revision>3</cp:revision>
  <dcterms:created xsi:type="dcterms:W3CDTF">2023-06-22T18:53:31Z</dcterms:created>
  <dcterms:modified xsi:type="dcterms:W3CDTF">2023-08-20T13:05:49Z</dcterms:modified>
  <cp:version>002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y fmtid="{D5CDD505-2E9C-101B-9397-08002B2CF9AE}" pid="3" name="Order">
    <vt:r8>2600</vt:r8>
  </property>
  <property fmtid="{D5CDD505-2E9C-101B-9397-08002B2CF9AE}" pid="4" name="_ExtendedDescription">
    <vt:lpwstr/>
  </property>
  <property fmtid="{D5CDD505-2E9C-101B-9397-08002B2CF9AE}" pid="5" name="_dlc_DocIdItemGuid">
    <vt:lpwstr>c59f2e10-6eb9-4845-b89d-f7df0261d5e9</vt:lpwstr>
  </property>
  <property fmtid="{D5CDD505-2E9C-101B-9397-08002B2CF9AE}" pid="6" name="MediaServiceImageTags">
    <vt:lpwstr/>
  </property>
</Properties>
</file>